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7d7abb3bd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ca9df58424cd1"/>
  </p:sldMasterIdLst>
  <p:sldIdLst>
    <p:sldId xmlns:r="http://schemas.openxmlformats.org/officeDocument/2006/relationships" id="256" r:id="R4ea70cd548e94678"/>
    <p:sldId xmlns:r="http://schemas.openxmlformats.org/officeDocument/2006/relationships" id="257" r:id="R8e75870d1b0f48e3"/>
    <p:sldId xmlns:r="http://schemas.openxmlformats.org/officeDocument/2006/relationships" id="258" r:id="Ra629a6adbf3a4e8d"/>
    <p:sldId xmlns:r="http://schemas.openxmlformats.org/officeDocument/2006/relationships" id="259" r:id="R86b34973d8a64539"/>
    <p:sldId xmlns:r="http://schemas.openxmlformats.org/officeDocument/2006/relationships" id="260" r:id="Rc9fd42cf4f68470e"/>
    <p:sldId xmlns:r="http://schemas.openxmlformats.org/officeDocument/2006/relationships" id="261" r:id="Rb4aca8d8158b47c9"/>
    <p:sldId xmlns:r="http://schemas.openxmlformats.org/officeDocument/2006/relationships" id="262" r:id="R706a6406688b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ca9df58424cd1" /><Relationship Type="http://schemas.openxmlformats.org/officeDocument/2006/relationships/slide" Target="/ppt/slides/slide1.xml" Id="R4ea70cd548e94678" /><Relationship Type="http://schemas.openxmlformats.org/officeDocument/2006/relationships/slide" Target="/ppt/slides/slide2.xml" Id="R8e75870d1b0f48e3" /><Relationship Type="http://schemas.openxmlformats.org/officeDocument/2006/relationships/slide" Target="/ppt/slides/slide3.xml" Id="Ra629a6adbf3a4e8d" /><Relationship Type="http://schemas.openxmlformats.org/officeDocument/2006/relationships/slide" Target="/ppt/slides/slide4.xml" Id="R86b34973d8a64539" /><Relationship Type="http://schemas.openxmlformats.org/officeDocument/2006/relationships/slide" Target="/ppt/slides/slide5.xml" Id="Rc9fd42cf4f68470e" /><Relationship Type="http://schemas.openxmlformats.org/officeDocument/2006/relationships/slide" Target="/ppt/slides/slide6.xml" Id="Rb4aca8d8158b47c9" /><Relationship Type="http://schemas.openxmlformats.org/officeDocument/2006/relationships/slide" Target="/ppt/slides/slide7.xml" Id="R706a6406688b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44235612e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0277afa2247fd" /><Relationship Type="http://schemas.openxmlformats.org/officeDocument/2006/relationships/theme" Target="/ppt/slideMasters/theme/theme1.xml" Id="R794c1610ec4249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0277afa2247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3e6e8233943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de9e6d5b1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039f6917349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b28d4406d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ad7d2b37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05adaef69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0ca888bff48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6 342 613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3 146 674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2 995 706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26 997 251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28 100 183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ØIVIND GRØNDAHL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57 57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915 454 879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AS</a:t>
            </a:r>
          </a:p>
        </p:txBody>
      </p:sp>
    </p:spTree>
  </p:cSld>
  <p:clrMapOvr>
    <a:masterClrMapping xmlns:a="http://schemas.openxmlformats.org/drawingml/2006/main"/>
  </p:clrMapOvr>
</p:sld>
</file>