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16a778024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061e7a8884b8e"/>
  </p:sldMasterIdLst>
  <p:sldIdLst>
    <p:sldId xmlns:r="http://schemas.openxmlformats.org/officeDocument/2006/relationships" id="256" r:id="R8f65c3d9f6634706"/>
    <p:sldId xmlns:r="http://schemas.openxmlformats.org/officeDocument/2006/relationships" id="257" r:id="Raff08e34b0174ed3"/>
    <p:sldId xmlns:r="http://schemas.openxmlformats.org/officeDocument/2006/relationships" id="258" r:id="Rfc3ebfd4ea7c407b"/>
    <p:sldId xmlns:r="http://schemas.openxmlformats.org/officeDocument/2006/relationships" id="259" r:id="R7395800d08f44212"/>
    <p:sldId xmlns:r="http://schemas.openxmlformats.org/officeDocument/2006/relationships" id="260" r:id="Rfcd95885a79c485f"/>
    <p:sldId xmlns:r="http://schemas.openxmlformats.org/officeDocument/2006/relationships" id="261" r:id="Rb19eb9a867d5401d"/>
    <p:sldId xmlns:r="http://schemas.openxmlformats.org/officeDocument/2006/relationships" id="262" r:id="Re1f5370c37f0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061e7a8884b8e" /><Relationship Type="http://schemas.openxmlformats.org/officeDocument/2006/relationships/slide" Target="/ppt/slides/slide1.xml" Id="R8f65c3d9f6634706" /><Relationship Type="http://schemas.openxmlformats.org/officeDocument/2006/relationships/slide" Target="/ppt/slides/slide2.xml" Id="Raff08e34b0174ed3" /><Relationship Type="http://schemas.openxmlformats.org/officeDocument/2006/relationships/slide" Target="/ppt/slides/slide3.xml" Id="Rfc3ebfd4ea7c407b" /><Relationship Type="http://schemas.openxmlformats.org/officeDocument/2006/relationships/slide" Target="/ppt/slides/slide4.xml" Id="R7395800d08f44212" /><Relationship Type="http://schemas.openxmlformats.org/officeDocument/2006/relationships/slide" Target="/ppt/slides/slide5.xml" Id="Rfcd95885a79c485f" /><Relationship Type="http://schemas.openxmlformats.org/officeDocument/2006/relationships/slide" Target="/ppt/slides/slide6.xml" Id="Rb19eb9a867d5401d" /><Relationship Type="http://schemas.openxmlformats.org/officeDocument/2006/relationships/slide" Target="/ppt/slides/slide7.xml" Id="Re1f5370c37f0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6d9354467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c316ab969405b" /><Relationship Type="http://schemas.openxmlformats.org/officeDocument/2006/relationships/theme" Target="/ppt/slideMasters/theme/theme1.xml" Id="R72424f6bd84044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4c316ab969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0757c2742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896937de5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957a0125c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93744ed8449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fa8c50c6c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2da9c216b47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5c2945ef04b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UNDERSKRUDD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UNDERSKRUDD HOLDING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7 602 635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