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1c157d82ba40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ec7121bd6b4b6f"/>
  </p:sldMasterIdLst>
  <p:sldIdLst>
    <p:sldId xmlns:r="http://schemas.openxmlformats.org/officeDocument/2006/relationships" id="256" r:id="R78b615462ec846d7"/>
    <p:sldId xmlns:r="http://schemas.openxmlformats.org/officeDocument/2006/relationships" id="257" r:id="R59fe8cc670f14f40"/>
    <p:sldId xmlns:r="http://schemas.openxmlformats.org/officeDocument/2006/relationships" id="258" r:id="R6f1fb5a7227e40e5"/>
    <p:sldId xmlns:r="http://schemas.openxmlformats.org/officeDocument/2006/relationships" id="259" r:id="R04ca5676d393461e"/>
    <p:sldId xmlns:r="http://schemas.openxmlformats.org/officeDocument/2006/relationships" id="260" r:id="R69f7fc16b22d418a"/>
    <p:sldId xmlns:r="http://schemas.openxmlformats.org/officeDocument/2006/relationships" id="261" r:id="R0d4dce0b549b4b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ec7121bd6b4b6f" /><Relationship Type="http://schemas.openxmlformats.org/officeDocument/2006/relationships/slide" Target="/ppt/slides/slide1.xml" Id="R78b615462ec846d7" /><Relationship Type="http://schemas.openxmlformats.org/officeDocument/2006/relationships/slide" Target="/ppt/slides/slide2.xml" Id="R59fe8cc670f14f40" /><Relationship Type="http://schemas.openxmlformats.org/officeDocument/2006/relationships/slide" Target="/ppt/slides/slide3.xml" Id="R6f1fb5a7227e40e5" /><Relationship Type="http://schemas.openxmlformats.org/officeDocument/2006/relationships/slide" Target="/ppt/slides/slide4.xml" Id="R04ca5676d393461e" /><Relationship Type="http://schemas.openxmlformats.org/officeDocument/2006/relationships/slide" Target="/ppt/slides/slide5.xml" Id="R69f7fc16b22d418a" /><Relationship Type="http://schemas.openxmlformats.org/officeDocument/2006/relationships/slide" Target="/ppt/slides/slide6.xml" Id="R0d4dce0b549b4b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572d86edc445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69f8aca32459c" /><Relationship Type="http://schemas.openxmlformats.org/officeDocument/2006/relationships/theme" Target="/ppt/slideMasters/theme/theme1.xml" Id="R5ccbe1694ae440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669f8aca3245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3c25ebf4f4b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91cfe112042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dd78857444b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aaca3e20a46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6ec01ee4446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a9bda711a44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STIANSEN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4994 Akland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915 543 286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