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0d764a84c84e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33d03652624be3"/>
  </p:sldMasterIdLst>
  <p:sldIdLst>
    <p:sldId xmlns:r="http://schemas.openxmlformats.org/officeDocument/2006/relationships" id="256" r:id="R217b2f6399904249"/>
    <p:sldId xmlns:r="http://schemas.openxmlformats.org/officeDocument/2006/relationships" id="257" r:id="R67eed9c8dc8c447c"/>
    <p:sldId xmlns:r="http://schemas.openxmlformats.org/officeDocument/2006/relationships" id="258" r:id="R87e07edbdfaf4674"/>
    <p:sldId xmlns:r="http://schemas.openxmlformats.org/officeDocument/2006/relationships" id="259" r:id="R65f290cc906e46e1"/>
    <p:sldId xmlns:r="http://schemas.openxmlformats.org/officeDocument/2006/relationships" id="260" r:id="R355863b2a41b48a0"/>
    <p:sldId xmlns:r="http://schemas.openxmlformats.org/officeDocument/2006/relationships" id="261" r:id="Re65470c0d58e4012"/>
    <p:sldId xmlns:r="http://schemas.openxmlformats.org/officeDocument/2006/relationships" id="262" r:id="Raa45e0d1ad774d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33d03652624be3" /><Relationship Type="http://schemas.openxmlformats.org/officeDocument/2006/relationships/slide" Target="/ppt/slides/slide1.xml" Id="R217b2f6399904249" /><Relationship Type="http://schemas.openxmlformats.org/officeDocument/2006/relationships/slide" Target="/ppt/slides/slide2.xml" Id="R67eed9c8dc8c447c" /><Relationship Type="http://schemas.openxmlformats.org/officeDocument/2006/relationships/slide" Target="/ppt/slides/slide3.xml" Id="R87e07edbdfaf4674" /><Relationship Type="http://schemas.openxmlformats.org/officeDocument/2006/relationships/slide" Target="/ppt/slides/slide4.xml" Id="R65f290cc906e46e1" /><Relationship Type="http://schemas.openxmlformats.org/officeDocument/2006/relationships/slide" Target="/ppt/slides/slide5.xml" Id="R355863b2a41b48a0" /><Relationship Type="http://schemas.openxmlformats.org/officeDocument/2006/relationships/slide" Target="/ppt/slides/slide6.xml" Id="Re65470c0d58e4012" /><Relationship Type="http://schemas.openxmlformats.org/officeDocument/2006/relationships/slide" Target="/ppt/slides/slide7.xml" Id="Raa45e0d1ad774d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40cb409dc44c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6b521aec2b400f" /><Relationship Type="http://schemas.openxmlformats.org/officeDocument/2006/relationships/theme" Target="/ppt/slideMasters/theme/theme1.xml" Id="R84bf062ac2f546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6b521aec2b40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fa5526dba44b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8ca42ea93f45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da12c8f6874d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e27006610846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da970474d54f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668d85d70b45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07803522c241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BJØRN STIANSEN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STIANSEN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STIANSEN HOLDING AS ble etablert [år] og holder til i Akland.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STIANSEN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STIANSEN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STIANSEN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276 570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136 890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972 068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79 055 513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80 854 408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STIANSEN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STIANSEN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STIANSEN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Porsveien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4994 Akland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915 543 286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STIANSEN HOLDING AS</a:t>
            </a:r>
          </a:p>
        </p:txBody>
      </p:sp>
    </p:spTree>
  </p:cSld>
  <p:clrMapOvr>
    <a:masterClrMapping xmlns:a="http://schemas.openxmlformats.org/drawingml/2006/main"/>
  </p:clrMapOvr>
</p:sld>
</file>