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0d51ec52fa4b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96eb1d47ac49b0"/>
  </p:sldMasterIdLst>
  <p:sldIdLst>
    <p:sldId xmlns:r="http://schemas.openxmlformats.org/officeDocument/2006/relationships" id="256" r:id="Ra92c43949cfb48a0"/>
    <p:sldId xmlns:r="http://schemas.openxmlformats.org/officeDocument/2006/relationships" id="257" r:id="R9c3ff34f28644dc5"/>
    <p:sldId xmlns:r="http://schemas.openxmlformats.org/officeDocument/2006/relationships" id="258" r:id="Rd9611286269445dd"/>
    <p:sldId xmlns:r="http://schemas.openxmlformats.org/officeDocument/2006/relationships" id="259" r:id="Rf53f147e214e4a2e"/>
    <p:sldId xmlns:r="http://schemas.openxmlformats.org/officeDocument/2006/relationships" id="260" r:id="Rbf385a7d45c64b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96eb1d47ac49b0" /><Relationship Type="http://schemas.openxmlformats.org/officeDocument/2006/relationships/slide" Target="/ppt/slides/slide1.xml" Id="Ra92c43949cfb48a0" /><Relationship Type="http://schemas.openxmlformats.org/officeDocument/2006/relationships/slide" Target="/ppt/slides/slide2.xml" Id="R9c3ff34f28644dc5" /><Relationship Type="http://schemas.openxmlformats.org/officeDocument/2006/relationships/slide" Target="/ppt/slides/slide3.xml" Id="Rd9611286269445dd" /><Relationship Type="http://schemas.openxmlformats.org/officeDocument/2006/relationships/slide" Target="/ppt/slides/slide4.xml" Id="Rf53f147e214e4a2e" /><Relationship Type="http://schemas.openxmlformats.org/officeDocument/2006/relationships/slide" Target="/ppt/slides/slide5.xml" Id="Rbf385a7d45c64b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8aaca729094e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a02cb0af04cfe" /><Relationship Type="http://schemas.openxmlformats.org/officeDocument/2006/relationships/theme" Target="/ppt/slideMasters/theme/theme1.xml" Id="Rc58d983a405446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4a02cb0af04c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3545951ad48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f20a560b943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f6e0d978a46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e352b86fb4e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65e6db0e045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REKSTEREN ØYLAG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REKSTEREN ØYLAG ble etablert [år] og holder til i Reksteren.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Anny Johanne Størkesen Gjøvåg, Kaldafossvegen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5683 Reksteren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28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915 548 202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