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e06ec71f6cc407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ab0370daa334671"/>
  </p:sldMasterIdLst>
  <p:sldIdLst>
    <p:sldId xmlns:r="http://schemas.openxmlformats.org/officeDocument/2006/relationships" id="256" r:id="R213df058fe37495b"/>
    <p:sldId xmlns:r="http://schemas.openxmlformats.org/officeDocument/2006/relationships" id="257" r:id="Rd36a083112174044"/>
    <p:sldId xmlns:r="http://schemas.openxmlformats.org/officeDocument/2006/relationships" id="258" r:id="Rf0d643f5601142b2"/>
    <p:sldId xmlns:r="http://schemas.openxmlformats.org/officeDocument/2006/relationships" id="259" r:id="Rd916920231de4e0c"/>
    <p:sldId xmlns:r="http://schemas.openxmlformats.org/officeDocument/2006/relationships" id="260" r:id="R9b2db6b80bea453b"/>
    <p:sldId xmlns:r="http://schemas.openxmlformats.org/officeDocument/2006/relationships" id="261" r:id="R9652f13d71574b30"/>
    <p:sldId xmlns:r="http://schemas.openxmlformats.org/officeDocument/2006/relationships" id="262" r:id="R8445578091514e3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b0370daa334671" /><Relationship Type="http://schemas.openxmlformats.org/officeDocument/2006/relationships/slide" Target="/ppt/slides/slide1.xml" Id="R213df058fe37495b" /><Relationship Type="http://schemas.openxmlformats.org/officeDocument/2006/relationships/slide" Target="/ppt/slides/slide2.xml" Id="Rd36a083112174044" /><Relationship Type="http://schemas.openxmlformats.org/officeDocument/2006/relationships/slide" Target="/ppt/slides/slide3.xml" Id="Rf0d643f5601142b2" /><Relationship Type="http://schemas.openxmlformats.org/officeDocument/2006/relationships/slide" Target="/ppt/slides/slide4.xml" Id="Rd916920231de4e0c" /><Relationship Type="http://schemas.openxmlformats.org/officeDocument/2006/relationships/slide" Target="/ppt/slides/slide5.xml" Id="R9b2db6b80bea453b" /><Relationship Type="http://schemas.openxmlformats.org/officeDocument/2006/relationships/slide" Target="/ppt/slides/slide6.xml" Id="R9652f13d71574b30" /><Relationship Type="http://schemas.openxmlformats.org/officeDocument/2006/relationships/slide" Target="/ppt/slides/slide7.xml" Id="R8445578091514e3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540e45cb274d9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014e4396844d71" /><Relationship Type="http://schemas.openxmlformats.org/officeDocument/2006/relationships/theme" Target="/ppt/slideMasters/theme/theme1.xml" Id="R2d940f0608794d7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9014e4396844d7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b23a02bdec494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18b87701914d7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08e006d866426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46603d7d49439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f58c33055c4a4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33c278ad58430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8942bd60d64df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FARVATN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FARVATN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FARVATN CAPITAL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FARVATN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FARVATN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FARVATN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6 326 931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−18 796 342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1 423 401 884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2 179 876 088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2 310 219 407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FARVATN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FARVATN AS  –  92,0 %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FARVATN MEDINVESTERING 1 AS  –  8,0 %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FARVATN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Hilles gate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99 87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915 550 975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FARVATN CAPITAL AS</a:t>
            </a:r>
          </a:p>
        </p:txBody>
      </p:sp>
    </p:spTree>
  </p:cSld>
  <p:clrMapOvr>
    <a:masterClrMapping xmlns:a="http://schemas.openxmlformats.org/drawingml/2006/main"/>
  </p:clrMapOvr>
</p:sld>
</file>