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508282dce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6e6c40f0948da"/>
  </p:sldMasterIdLst>
  <p:sldIdLst>
    <p:sldId xmlns:r="http://schemas.openxmlformats.org/officeDocument/2006/relationships" id="256" r:id="Rd4c70bcd94e74ae5"/>
    <p:sldId xmlns:r="http://schemas.openxmlformats.org/officeDocument/2006/relationships" id="257" r:id="Rf83952d35bd34c94"/>
    <p:sldId xmlns:r="http://schemas.openxmlformats.org/officeDocument/2006/relationships" id="258" r:id="R2ad28a7cc7374eea"/>
    <p:sldId xmlns:r="http://schemas.openxmlformats.org/officeDocument/2006/relationships" id="259" r:id="R66aec1293454432f"/>
    <p:sldId xmlns:r="http://schemas.openxmlformats.org/officeDocument/2006/relationships" id="260" r:id="Rdf00994c34d14443"/>
    <p:sldId xmlns:r="http://schemas.openxmlformats.org/officeDocument/2006/relationships" id="261" r:id="Rb3bb6f28dcca40e3"/>
    <p:sldId xmlns:r="http://schemas.openxmlformats.org/officeDocument/2006/relationships" id="262" r:id="Rc837402c9999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e6c40f0948da" /><Relationship Type="http://schemas.openxmlformats.org/officeDocument/2006/relationships/slide" Target="/ppt/slides/slide1.xml" Id="Rd4c70bcd94e74ae5" /><Relationship Type="http://schemas.openxmlformats.org/officeDocument/2006/relationships/slide" Target="/ppt/slides/slide2.xml" Id="Rf83952d35bd34c94" /><Relationship Type="http://schemas.openxmlformats.org/officeDocument/2006/relationships/slide" Target="/ppt/slides/slide3.xml" Id="R2ad28a7cc7374eea" /><Relationship Type="http://schemas.openxmlformats.org/officeDocument/2006/relationships/slide" Target="/ppt/slides/slide4.xml" Id="R66aec1293454432f" /><Relationship Type="http://schemas.openxmlformats.org/officeDocument/2006/relationships/slide" Target="/ppt/slides/slide5.xml" Id="Rdf00994c34d14443" /><Relationship Type="http://schemas.openxmlformats.org/officeDocument/2006/relationships/slide" Target="/ppt/slides/slide6.xml" Id="Rb3bb6f28dcca40e3" /><Relationship Type="http://schemas.openxmlformats.org/officeDocument/2006/relationships/slide" Target="/ppt/slides/slide7.xml" Id="Rc837402c9999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c38acf62b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6ba7df9c4bdc" /><Relationship Type="http://schemas.openxmlformats.org/officeDocument/2006/relationships/theme" Target="/ppt/slideMasters/theme/theme1.xml" Id="R6285a30a9576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86ba7df9c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ff10a5a6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b740bb9c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11eced9b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372e239e4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18490904c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f7b806a94f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3bca2594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KONTERA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KONTERA REGNSKAP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1 918 676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MATTI UNNLI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matti@unnli.no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915 554 245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