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22826bd81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b8f9254204983"/>
  </p:sldMasterIdLst>
  <p:sldIdLst>
    <p:sldId xmlns:r="http://schemas.openxmlformats.org/officeDocument/2006/relationships" id="256" r:id="R56609c47ffd348ee"/>
    <p:sldId xmlns:r="http://schemas.openxmlformats.org/officeDocument/2006/relationships" id="257" r:id="R02c6bb422ed545ef"/>
    <p:sldId xmlns:r="http://schemas.openxmlformats.org/officeDocument/2006/relationships" id="258" r:id="R8a36f07f5e4e4a4b"/>
    <p:sldId xmlns:r="http://schemas.openxmlformats.org/officeDocument/2006/relationships" id="259" r:id="R354fdfdacb1e4d32"/>
    <p:sldId xmlns:r="http://schemas.openxmlformats.org/officeDocument/2006/relationships" id="260" r:id="R4697608c738249eb"/>
    <p:sldId xmlns:r="http://schemas.openxmlformats.org/officeDocument/2006/relationships" id="261" r:id="Rc6ae886cecf24181"/>
    <p:sldId xmlns:r="http://schemas.openxmlformats.org/officeDocument/2006/relationships" id="262" r:id="R8dc9356536da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b8f9254204983" /><Relationship Type="http://schemas.openxmlformats.org/officeDocument/2006/relationships/slide" Target="/ppt/slides/slide1.xml" Id="R56609c47ffd348ee" /><Relationship Type="http://schemas.openxmlformats.org/officeDocument/2006/relationships/slide" Target="/ppt/slides/slide2.xml" Id="R02c6bb422ed545ef" /><Relationship Type="http://schemas.openxmlformats.org/officeDocument/2006/relationships/slide" Target="/ppt/slides/slide3.xml" Id="R8a36f07f5e4e4a4b" /><Relationship Type="http://schemas.openxmlformats.org/officeDocument/2006/relationships/slide" Target="/ppt/slides/slide4.xml" Id="R354fdfdacb1e4d32" /><Relationship Type="http://schemas.openxmlformats.org/officeDocument/2006/relationships/slide" Target="/ppt/slides/slide5.xml" Id="R4697608c738249eb" /><Relationship Type="http://schemas.openxmlformats.org/officeDocument/2006/relationships/slide" Target="/ppt/slides/slide6.xml" Id="Rc6ae886cecf24181" /><Relationship Type="http://schemas.openxmlformats.org/officeDocument/2006/relationships/slide" Target="/ppt/slides/slide7.xml" Id="R8dc9356536da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7aae2b7a1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bcf201514bb2" /><Relationship Type="http://schemas.openxmlformats.org/officeDocument/2006/relationships/theme" Target="/ppt/slideMasters/theme/theme1.xml" Id="R7dcc467bf020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0bcf20151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2c1032ac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f66ed3dd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efd79cff9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688c73876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7556043f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916126871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04b915d5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