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3e8844c4ef46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39a2928e494e38"/>
  </p:sldMasterIdLst>
  <p:sldIdLst>
    <p:sldId xmlns:r="http://schemas.openxmlformats.org/officeDocument/2006/relationships" id="256" r:id="Rb7fdb752452a4b3d"/>
    <p:sldId xmlns:r="http://schemas.openxmlformats.org/officeDocument/2006/relationships" id="257" r:id="Ra109d7cfbec84e60"/>
    <p:sldId xmlns:r="http://schemas.openxmlformats.org/officeDocument/2006/relationships" id="258" r:id="R97637724f81f4209"/>
    <p:sldId xmlns:r="http://schemas.openxmlformats.org/officeDocument/2006/relationships" id="259" r:id="R72b43df9d86048dc"/>
    <p:sldId xmlns:r="http://schemas.openxmlformats.org/officeDocument/2006/relationships" id="260" r:id="R818b879edf92490e"/>
    <p:sldId xmlns:r="http://schemas.openxmlformats.org/officeDocument/2006/relationships" id="261" r:id="R8ef45cddbf9e4136"/>
    <p:sldId xmlns:r="http://schemas.openxmlformats.org/officeDocument/2006/relationships" id="262" r:id="R8c03c2daae2447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9a2928e494e38" /><Relationship Type="http://schemas.openxmlformats.org/officeDocument/2006/relationships/slide" Target="/ppt/slides/slide1.xml" Id="Rb7fdb752452a4b3d" /><Relationship Type="http://schemas.openxmlformats.org/officeDocument/2006/relationships/slide" Target="/ppt/slides/slide2.xml" Id="Ra109d7cfbec84e60" /><Relationship Type="http://schemas.openxmlformats.org/officeDocument/2006/relationships/slide" Target="/ppt/slides/slide3.xml" Id="R97637724f81f4209" /><Relationship Type="http://schemas.openxmlformats.org/officeDocument/2006/relationships/slide" Target="/ppt/slides/slide4.xml" Id="R72b43df9d86048dc" /><Relationship Type="http://schemas.openxmlformats.org/officeDocument/2006/relationships/slide" Target="/ppt/slides/slide5.xml" Id="R818b879edf92490e" /><Relationship Type="http://schemas.openxmlformats.org/officeDocument/2006/relationships/slide" Target="/ppt/slides/slide6.xml" Id="R8ef45cddbf9e4136" /><Relationship Type="http://schemas.openxmlformats.org/officeDocument/2006/relationships/slide" Target="/ppt/slides/slide7.xml" Id="R8c03c2daae2447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12b53f8d147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3fd9ead5d46c2" /><Relationship Type="http://schemas.openxmlformats.org/officeDocument/2006/relationships/theme" Target="/ppt/slideMasters/theme/theme1.xml" Id="Rba192dc2fae748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a3fd9ead5d46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9a286f67f4d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3871a0b2e43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4ac9e1b9d46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8ea47fac74b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c6e08e63840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6dc7aaf2e4b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6d93789b34b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159 220 000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 –  59,0 %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INVEST AS  –  41,0 %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 Margrittsv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915 592 651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