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9f94f6451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a7edd56e14d3c"/>
  </p:sldMasterIdLst>
  <p:sldIdLst>
    <p:sldId xmlns:r="http://schemas.openxmlformats.org/officeDocument/2006/relationships" id="256" r:id="Rbc3fdaab96904216"/>
    <p:sldId xmlns:r="http://schemas.openxmlformats.org/officeDocument/2006/relationships" id="257" r:id="Ra2f54ec5605047ac"/>
    <p:sldId xmlns:r="http://schemas.openxmlformats.org/officeDocument/2006/relationships" id="258" r:id="Rc1821d5a7a434235"/>
    <p:sldId xmlns:r="http://schemas.openxmlformats.org/officeDocument/2006/relationships" id="259" r:id="R07278e0eb97c4aa4"/>
    <p:sldId xmlns:r="http://schemas.openxmlformats.org/officeDocument/2006/relationships" id="260" r:id="Rf17f656210324214"/>
    <p:sldId xmlns:r="http://schemas.openxmlformats.org/officeDocument/2006/relationships" id="261" r:id="R22b946ba58e8446c"/>
    <p:sldId xmlns:r="http://schemas.openxmlformats.org/officeDocument/2006/relationships" id="262" r:id="R4ccde427dccf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a7edd56e14d3c" /><Relationship Type="http://schemas.openxmlformats.org/officeDocument/2006/relationships/slide" Target="/ppt/slides/slide1.xml" Id="Rbc3fdaab96904216" /><Relationship Type="http://schemas.openxmlformats.org/officeDocument/2006/relationships/slide" Target="/ppt/slides/slide2.xml" Id="Ra2f54ec5605047ac" /><Relationship Type="http://schemas.openxmlformats.org/officeDocument/2006/relationships/slide" Target="/ppt/slides/slide3.xml" Id="Rc1821d5a7a434235" /><Relationship Type="http://schemas.openxmlformats.org/officeDocument/2006/relationships/slide" Target="/ppt/slides/slide4.xml" Id="R07278e0eb97c4aa4" /><Relationship Type="http://schemas.openxmlformats.org/officeDocument/2006/relationships/slide" Target="/ppt/slides/slide5.xml" Id="Rf17f656210324214" /><Relationship Type="http://schemas.openxmlformats.org/officeDocument/2006/relationships/slide" Target="/ppt/slides/slide6.xml" Id="R22b946ba58e8446c" /><Relationship Type="http://schemas.openxmlformats.org/officeDocument/2006/relationships/slide" Target="/ppt/slides/slide7.xml" Id="R4ccde427dccf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1ee62e42d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e9f4f6c1434d" /><Relationship Type="http://schemas.openxmlformats.org/officeDocument/2006/relationships/theme" Target="/ppt/slideMasters/theme/theme1.xml" Id="R9865e7377731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1e9f4f6c1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0df9333a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d56838d5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46fcc722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8d19f235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242f95416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e45849b4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db14c419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