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afaf5d778941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6dc9b463a04278"/>
  </p:sldMasterIdLst>
  <p:sldIdLst>
    <p:sldId xmlns:r="http://schemas.openxmlformats.org/officeDocument/2006/relationships" id="256" r:id="Rd04e25f02f8a41bc"/>
    <p:sldId xmlns:r="http://schemas.openxmlformats.org/officeDocument/2006/relationships" id="257" r:id="R738405ab72454905"/>
    <p:sldId xmlns:r="http://schemas.openxmlformats.org/officeDocument/2006/relationships" id="258" r:id="Rf33521ed92ea4247"/>
    <p:sldId xmlns:r="http://schemas.openxmlformats.org/officeDocument/2006/relationships" id="259" r:id="R556904bd865840cf"/>
    <p:sldId xmlns:r="http://schemas.openxmlformats.org/officeDocument/2006/relationships" id="260" r:id="Rf2f09362e42245dc"/>
    <p:sldId xmlns:r="http://schemas.openxmlformats.org/officeDocument/2006/relationships" id="261" r:id="R0dff12aab69b4c70"/>
    <p:sldId xmlns:r="http://schemas.openxmlformats.org/officeDocument/2006/relationships" id="262" r:id="R5b17b00ead33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6dc9b463a04278" /><Relationship Type="http://schemas.openxmlformats.org/officeDocument/2006/relationships/slide" Target="/ppt/slides/slide1.xml" Id="Rd04e25f02f8a41bc" /><Relationship Type="http://schemas.openxmlformats.org/officeDocument/2006/relationships/slide" Target="/ppt/slides/slide2.xml" Id="R738405ab72454905" /><Relationship Type="http://schemas.openxmlformats.org/officeDocument/2006/relationships/slide" Target="/ppt/slides/slide3.xml" Id="Rf33521ed92ea4247" /><Relationship Type="http://schemas.openxmlformats.org/officeDocument/2006/relationships/slide" Target="/ppt/slides/slide4.xml" Id="R556904bd865840cf" /><Relationship Type="http://schemas.openxmlformats.org/officeDocument/2006/relationships/slide" Target="/ppt/slides/slide5.xml" Id="Rf2f09362e42245dc" /><Relationship Type="http://schemas.openxmlformats.org/officeDocument/2006/relationships/slide" Target="/ppt/slides/slide6.xml" Id="R0dff12aab69b4c70" /><Relationship Type="http://schemas.openxmlformats.org/officeDocument/2006/relationships/slide" Target="/ppt/slides/slide7.xml" Id="R5b17b00ead33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7fa24b99949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60e8e7cb944fa" /><Relationship Type="http://schemas.openxmlformats.org/officeDocument/2006/relationships/theme" Target="/ppt/slideMasters/theme/theme1.xml" Id="Rb5cd5a5151eb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b60e8e7cb944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60cc2fff846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8e1b5c2e74d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fd4fe94dd46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dedbca43b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5590daff34b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350232fc84e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da9357aa346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ØKONOMIAVDELINGEN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ØKONOMIAVDELINGEN ØST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8 464 772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2 283 624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1 805 791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3 569 036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SYNNØVE BALCHEN BRAATHEN LERDALEN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MARINA NAGEL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 CONSULT ADB SUPPORT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 Holthes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2066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03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post@okavd.no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www.okonomiavdelingen.no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915 635 474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ØKONOMIAVDELINGEN ØST AS</a:t>
            </a:r>
          </a:p>
        </p:txBody>
      </p:sp>
    </p:spTree>
  </p:cSld>
  <p:clrMapOvr>
    <a:masterClrMapping xmlns:a="http://schemas.openxmlformats.org/drawingml/2006/main"/>
  </p:clrMapOvr>
</p:sld>
</file>