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c976706a9a4a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c1d895239f4f83"/>
  </p:sldMasterIdLst>
  <p:sldIdLst>
    <p:sldId xmlns:r="http://schemas.openxmlformats.org/officeDocument/2006/relationships" id="256" r:id="R94c99dfaf40c4838"/>
    <p:sldId xmlns:r="http://schemas.openxmlformats.org/officeDocument/2006/relationships" id="257" r:id="R17ffc1553f244217"/>
    <p:sldId xmlns:r="http://schemas.openxmlformats.org/officeDocument/2006/relationships" id="258" r:id="R583b32ef1f51419b"/>
    <p:sldId xmlns:r="http://schemas.openxmlformats.org/officeDocument/2006/relationships" id="259" r:id="R14fa0e6c646648a1"/>
    <p:sldId xmlns:r="http://schemas.openxmlformats.org/officeDocument/2006/relationships" id="260" r:id="R224f73e8a6174f34"/>
    <p:sldId xmlns:r="http://schemas.openxmlformats.org/officeDocument/2006/relationships" id="261" r:id="R6838651c167046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1d895239f4f83" /><Relationship Type="http://schemas.openxmlformats.org/officeDocument/2006/relationships/slide" Target="/ppt/slides/slide1.xml" Id="R94c99dfaf40c4838" /><Relationship Type="http://schemas.openxmlformats.org/officeDocument/2006/relationships/slide" Target="/ppt/slides/slide2.xml" Id="R17ffc1553f244217" /><Relationship Type="http://schemas.openxmlformats.org/officeDocument/2006/relationships/slide" Target="/ppt/slides/slide3.xml" Id="R583b32ef1f51419b" /><Relationship Type="http://schemas.openxmlformats.org/officeDocument/2006/relationships/slide" Target="/ppt/slides/slide4.xml" Id="R14fa0e6c646648a1" /><Relationship Type="http://schemas.openxmlformats.org/officeDocument/2006/relationships/slide" Target="/ppt/slides/slide5.xml" Id="R224f73e8a6174f34" /><Relationship Type="http://schemas.openxmlformats.org/officeDocument/2006/relationships/slide" Target="/ppt/slides/slide6.xml" Id="R6838651c167046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74dfe7f0d4e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65425671d4993" /><Relationship Type="http://schemas.openxmlformats.org/officeDocument/2006/relationships/theme" Target="/ppt/slideMasters/theme/theme1.xml" Id="R8a1e9d376be14f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365425671d49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28012dacb4c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c33095add46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eb3753c004d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19821995f42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5bd85ad8b4a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092fd8e61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FREMTIND FORSIKRING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FREMTIND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FREMTIND FORSIKRING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FREMTIND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FREMTIND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FREMTIND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FREMTIND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FREMTIND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Hammersborggata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post@fremtind.no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915 651 232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FREMTIND FORSIKRING AS</a:t>
            </a:r>
          </a:p>
        </p:txBody>
      </p:sp>
    </p:spTree>
  </p:cSld>
  <p:clrMapOvr>
    <a:masterClrMapping xmlns:a="http://schemas.openxmlformats.org/drawingml/2006/main"/>
  </p:clrMapOvr>
</p:sld>
</file>