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ab67d424534c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7bef66be3e4dbe"/>
  </p:sldMasterIdLst>
  <p:sldIdLst>
    <p:sldId xmlns:r="http://schemas.openxmlformats.org/officeDocument/2006/relationships" id="256" r:id="Ra69dbcae54444b67"/>
    <p:sldId xmlns:r="http://schemas.openxmlformats.org/officeDocument/2006/relationships" id="257" r:id="R8fd7962974ca47d7"/>
    <p:sldId xmlns:r="http://schemas.openxmlformats.org/officeDocument/2006/relationships" id="258" r:id="R35a730991e2b449b"/>
    <p:sldId xmlns:r="http://schemas.openxmlformats.org/officeDocument/2006/relationships" id="259" r:id="R4ab672cd2e4d4ea0"/>
    <p:sldId xmlns:r="http://schemas.openxmlformats.org/officeDocument/2006/relationships" id="260" r:id="Rb345af27fed14e10"/>
    <p:sldId xmlns:r="http://schemas.openxmlformats.org/officeDocument/2006/relationships" id="261" r:id="R4b9060b798db4ec0"/>
    <p:sldId xmlns:r="http://schemas.openxmlformats.org/officeDocument/2006/relationships" id="262" r:id="R923c0b287aa440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7bef66be3e4dbe" /><Relationship Type="http://schemas.openxmlformats.org/officeDocument/2006/relationships/slide" Target="/ppt/slides/slide1.xml" Id="Ra69dbcae54444b67" /><Relationship Type="http://schemas.openxmlformats.org/officeDocument/2006/relationships/slide" Target="/ppt/slides/slide2.xml" Id="R8fd7962974ca47d7" /><Relationship Type="http://schemas.openxmlformats.org/officeDocument/2006/relationships/slide" Target="/ppt/slides/slide3.xml" Id="R35a730991e2b449b" /><Relationship Type="http://schemas.openxmlformats.org/officeDocument/2006/relationships/slide" Target="/ppt/slides/slide4.xml" Id="R4ab672cd2e4d4ea0" /><Relationship Type="http://schemas.openxmlformats.org/officeDocument/2006/relationships/slide" Target="/ppt/slides/slide5.xml" Id="Rb345af27fed14e10" /><Relationship Type="http://schemas.openxmlformats.org/officeDocument/2006/relationships/slide" Target="/ppt/slides/slide6.xml" Id="R4b9060b798db4ec0" /><Relationship Type="http://schemas.openxmlformats.org/officeDocument/2006/relationships/slide" Target="/ppt/slides/slide7.xml" Id="R923c0b287aa440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27bd1469064a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5e014ff7f4651" /><Relationship Type="http://schemas.openxmlformats.org/officeDocument/2006/relationships/theme" Target="/ppt/slideMasters/theme/theme1.xml" Id="Rf4136bd3789145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45e014ff7f46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a3c15ba2b4e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56086a47240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91ca280c149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c0b74cafe4c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4c36fa4074b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17766732547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0266e9c6d41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HAUGALAND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HAUGALAND REVISJON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6 910 133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1 441 584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1 241 133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3 263 848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4 687 426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SIGBJØRN ESPEVOLD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SIGVE STRAND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915 663 001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