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3d5b9b41444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de0e9c7cb74dad"/>
  </p:sldMasterIdLst>
  <p:sldIdLst>
    <p:sldId xmlns:r="http://schemas.openxmlformats.org/officeDocument/2006/relationships" id="256" r:id="R49d4f6839f3d4a2d"/>
    <p:sldId xmlns:r="http://schemas.openxmlformats.org/officeDocument/2006/relationships" id="257" r:id="R7014755509794117"/>
    <p:sldId xmlns:r="http://schemas.openxmlformats.org/officeDocument/2006/relationships" id="258" r:id="R02648cb66d8c45cf"/>
    <p:sldId xmlns:r="http://schemas.openxmlformats.org/officeDocument/2006/relationships" id="259" r:id="Rfef0591f3ecc4573"/>
    <p:sldId xmlns:r="http://schemas.openxmlformats.org/officeDocument/2006/relationships" id="260" r:id="R32296dfde65f41c9"/>
    <p:sldId xmlns:r="http://schemas.openxmlformats.org/officeDocument/2006/relationships" id="261" r:id="R63de79c10c404cf4"/>
    <p:sldId xmlns:r="http://schemas.openxmlformats.org/officeDocument/2006/relationships" id="262" r:id="R98acddd55e6347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e0e9c7cb74dad" /><Relationship Type="http://schemas.openxmlformats.org/officeDocument/2006/relationships/slide" Target="/ppt/slides/slide1.xml" Id="R49d4f6839f3d4a2d" /><Relationship Type="http://schemas.openxmlformats.org/officeDocument/2006/relationships/slide" Target="/ppt/slides/slide2.xml" Id="R7014755509794117" /><Relationship Type="http://schemas.openxmlformats.org/officeDocument/2006/relationships/slide" Target="/ppt/slides/slide3.xml" Id="R02648cb66d8c45cf" /><Relationship Type="http://schemas.openxmlformats.org/officeDocument/2006/relationships/slide" Target="/ppt/slides/slide4.xml" Id="Rfef0591f3ecc4573" /><Relationship Type="http://schemas.openxmlformats.org/officeDocument/2006/relationships/slide" Target="/ppt/slides/slide5.xml" Id="R32296dfde65f41c9" /><Relationship Type="http://schemas.openxmlformats.org/officeDocument/2006/relationships/slide" Target="/ppt/slides/slide6.xml" Id="R63de79c10c404cf4" /><Relationship Type="http://schemas.openxmlformats.org/officeDocument/2006/relationships/slide" Target="/ppt/slides/slide7.xml" Id="R98acddd55e6347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9434524e346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095121498457a" /><Relationship Type="http://schemas.openxmlformats.org/officeDocument/2006/relationships/theme" Target="/ppt/slideMasters/theme/theme1.xml" Id="R05a26df1aff84c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109512149845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bbf01547148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d2923c29449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69f77696541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d019b3e1841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789f5d460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1c8fcbc264f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112a624594b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SKATHI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SKATHI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SKATHI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SKATHI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SKATHI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SKATHI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−272 040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1 826 150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28 488 175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28 788 669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SKATHI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REISTAD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SKATHI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Bergs gate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89 94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petter@lanista.no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lanista.no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915 663 699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SKATHI AS</a:t>
            </a:r>
          </a:p>
        </p:txBody>
      </p:sp>
    </p:spTree>
  </p:cSld>
  <p:clrMapOvr>
    <a:masterClrMapping xmlns:a="http://schemas.openxmlformats.org/drawingml/2006/main"/>
  </p:clrMapOvr>
</p:sld>
</file>