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0cd255512a4b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bb221257b344a1"/>
  </p:sldMasterIdLst>
  <p:sldIdLst>
    <p:sldId xmlns:r="http://schemas.openxmlformats.org/officeDocument/2006/relationships" id="256" r:id="R313835550191495a"/>
    <p:sldId xmlns:r="http://schemas.openxmlformats.org/officeDocument/2006/relationships" id="257" r:id="R6a74964e9d864241"/>
    <p:sldId xmlns:r="http://schemas.openxmlformats.org/officeDocument/2006/relationships" id="258" r:id="R1c616de8257a40ec"/>
    <p:sldId xmlns:r="http://schemas.openxmlformats.org/officeDocument/2006/relationships" id="259" r:id="R4a0d05d47fa644f2"/>
    <p:sldId xmlns:r="http://schemas.openxmlformats.org/officeDocument/2006/relationships" id="260" r:id="R9a498203d1e54313"/>
    <p:sldId xmlns:r="http://schemas.openxmlformats.org/officeDocument/2006/relationships" id="261" r:id="R365ca95fadd94580"/>
    <p:sldId xmlns:r="http://schemas.openxmlformats.org/officeDocument/2006/relationships" id="262" r:id="R4e21eb3fbd5e4c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bb221257b344a1" /><Relationship Type="http://schemas.openxmlformats.org/officeDocument/2006/relationships/slide" Target="/ppt/slides/slide1.xml" Id="R313835550191495a" /><Relationship Type="http://schemas.openxmlformats.org/officeDocument/2006/relationships/slide" Target="/ppt/slides/slide2.xml" Id="R6a74964e9d864241" /><Relationship Type="http://schemas.openxmlformats.org/officeDocument/2006/relationships/slide" Target="/ppt/slides/slide3.xml" Id="R1c616de8257a40ec" /><Relationship Type="http://schemas.openxmlformats.org/officeDocument/2006/relationships/slide" Target="/ppt/slides/slide4.xml" Id="R4a0d05d47fa644f2" /><Relationship Type="http://schemas.openxmlformats.org/officeDocument/2006/relationships/slide" Target="/ppt/slides/slide5.xml" Id="R9a498203d1e54313" /><Relationship Type="http://schemas.openxmlformats.org/officeDocument/2006/relationships/slide" Target="/ppt/slides/slide6.xml" Id="R365ca95fadd94580" /><Relationship Type="http://schemas.openxmlformats.org/officeDocument/2006/relationships/slide" Target="/ppt/slides/slide7.xml" Id="R4e21eb3fbd5e4c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5a3b047f9a46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22e2134a14c7f" /><Relationship Type="http://schemas.openxmlformats.org/officeDocument/2006/relationships/theme" Target="/ppt/slideMasters/theme/theme1.xml" Id="Rfa0b75841c544f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e22e2134a14c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9eefad5a941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8e1df598349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94b3f25c442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a6d18bb2746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fef2ac04542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af87695864b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efd19046b40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TJUVHOLMEN VENTURES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VENTURES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15 945 555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33 985 296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38 269 594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RØIL KRISTOFFER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ICT GROUP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GROUP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915 678 246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VENTURES AS</a:t>
            </a:r>
          </a:p>
        </p:txBody>
      </p:sp>
    </p:spTree>
  </p:cSld>
  <p:clrMapOvr>
    <a:masterClrMapping xmlns:a="http://schemas.openxmlformats.org/drawingml/2006/main"/>
  </p:clrMapOvr>
</p:sld>
</file>