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1df024be8c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5cc0b52fc4a29"/>
  </p:sldMasterIdLst>
  <p:sldIdLst>
    <p:sldId xmlns:r="http://schemas.openxmlformats.org/officeDocument/2006/relationships" id="256" r:id="R26d099f095bc492c"/>
    <p:sldId xmlns:r="http://schemas.openxmlformats.org/officeDocument/2006/relationships" id="257" r:id="Rcccb10e530ea4c72"/>
    <p:sldId xmlns:r="http://schemas.openxmlformats.org/officeDocument/2006/relationships" id="258" r:id="R3dac219f637747a4"/>
    <p:sldId xmlns:r="http://schemas.openxmlformats.org/officeDocument/2006/relationships" id="259" r:id="Rbb5288e3700d40c1"/>
    <p:sldId xmlns:r="http://schemas.openxmlformats.org/officeDocument/2006/relationships" id="260" r:id="Rca5469c82d614e08"/>
    <p:sldId xmlns:r="http://schemas.openxmlformats.org/officeDocument/2006/relationships" id="261" r:id="Rd467090d234a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5cc0b52fc4a29" /><Relationship Type="http://schemas.openxmlformats.org/officeDocument/2006/relationships/slide" Target="/ppt/slides/slide1.xml" Id="R26d099f095bc492c" /><Relationship Type="http://schemas.openxmlformats.org/officeDocument/2006/relationships/slide" Target="/ppt/slides/slide2.xml" Id="Rcccb10e530ea4c72" /><Relationship Type="http://schemas.openxmlformats.org/officeDocument/2006/relationships/slide" Target="/ppt/slides/slide3.xml" Id="R3dac219f637747a4" /><Relationship Type="http://schemas.openxmlformats.org/officeDocument/2006/relationships/slide" Target="/ppt/slides/slide4.xml" Id="Rbb5288e3700d40c1" /><Relationship Type="http://schemas.openxmlformats.org/officeDocument/2006/relationships/slide" Target="/ppt/slides/slide5.xml" Id="Rca5469c82d614e08" /><Relationship Type="http://schemas.openxmlformats.org/officeDocument/2006/relationships/slide" Target="/ppt/slides/slide6.xml" Id="Rd467090d234a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8f4aa3c5743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c2a1b520d484b" /><Relationship Type="http://schemas.openxmlformats.org/officeDocument/2006/relationships/theme" Target="/ppt/slideMasters/theme/theme1.xml" Id="Rf338fbc98d7c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c2a1b520d48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2c925b5b6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cc73ff28b42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04b63ae3843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3ec15b1bd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c9df35a17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16a319a3748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SPAREBANK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+4751676700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915 691 161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