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0f80d8ebf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ca74c4a894c11"/>
  </p:sldMasterIdLst>
  <p:sldIdLst>
    <p:sldId xmlns:r="http://schemas.openxmlformats.org/officeDocument/2006/relationships" id="256" r:id="Rc28b6a87377942fb"/>
    <p:sldId xmlns:r="http://schemas.openxmlformats.org/officeDocument/2006/relationships" id="257" r:id="Rd1a0243bdb2c48a5"/>
    <p:sldId xmlns:r="http://schemas.openxmlformats.org/officeDocument/2006/relationships" id="258" r:id="Ra3a220e5eebf476e"/>
    <p:sldId xmlns:r="http://schemas.openxmlformats.org/officeDocument/2006/relationships" id="259" r:id="R3f64c3f13d8b46b1"/>
    <p:sldId xmlns:r="http://schemas.openxmlformats.org/officeDocument/2006/relationships" id="260" r:id="Rf1618270084743ef"/>
    <p:sldId xmlns:r="http://schemas.openxmlformats.org/officeDocument/2006/relationships" id="261" r:id="R032c9732a0a34b5f"/>
    <p:sldId xmlns:r="http://schemas.openxmlformats.org/officeDocument/2006/relationships" id="262" r:id="R5518058020b5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ca74c4a894c11" /><Relationship Type="http://schemas.openxmlformats.org/officeDocument/2006/relationships/slide" Target="/ppt/slides/slide1.xml" Id="Rc28b6a87377942fb" /><Relationship Type="http://schemas.openxmlformats.org/officeDocument/2006/relationships/slide" Target="/ppt/slides/slide2.xml" Id="Rd1a0243bdb2c48a5" /><Relationship Type="http://schemas.openxmlformats.org/officeDocument/2006/relationships/slide" Target="/ppt/slides/slide3.xml" Id="Ra3a220e5eebf476e" /><Relationship Type="http://schemas.openxmlformats.org/officeDocument/2006/relationships/slide" Target="/ppt/slides/slide4.xml" Id="R3f64c3f13d8b46b1" /><Relationship Type="http://schemas.openxmlformats.org/officeDocument/2006/relationships/slide" Target="/ppt/slides/slide5.xml" Id="Rf1618270084743ef" /><Relationship Type="http://schemas.openxmlformats.org/officeDocument/2006/relationships/slide" Target="/ppt/slides/slide6.xml" Id="R032c9732a0a34b5f" /><Relationship Type="http://schemas.openxmlformats.org/officeDocument/2006/relationships/slide" Target="/ppt/slides/slide7.xml" Id="R5518058020b5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f7bfa2fed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f2efd73b4291" /><Relationship Type="http://schemas.openxmlformats.org/officeDocument/2006/relationships/theme" Target="/ppt/slideMasters/theme/theme1.xml" Id="R505684829981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df2efd73b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802e44ba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6c2d8d1e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36cca9ff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e7fa350a5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04166f80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5030bba2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2c250550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782 873 013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HELGE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MARIT ANETTE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JAN IVAR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ERIK PETTER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KRISTIN N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ANNE VIDVEI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915 736 319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