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8bb4e8e79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7285423644434"/>
  </p:sldMasterIdLst>
  <p:sldIdLst>
    <p:sldId xmlns:r="http://schemas.openxmlformats.org/officeDocument/2006/relationships" id="256" r:id="R54c4ac8578cc48ec"/>
    <p:sldId xmlns:r="http://schemas.openxmlformats.org/officeDocument/2006/relationships" id="257" r:id="Ra948e73bce664420"/>
    <p:sldId xmlns:r="http://schemas.openxmlformats.org/officeDocument/2006/relationships" id="258" r:id="R3084056aff994002"/>
    <p:sldId xmlns:r="http://schemas.openxmlformats.org/officeDocument/2006/relationships" id="259" r:id="R9c350ee8cde84add"/>
    <p:sldId xmlns:r="http://schemas.openxmlformats.org/officeDocument/2006/relationships" id="260" r:id="R8232e738d7c84698"/>
    <p:sldId xmlns:r="http://schemas.openxmlformats.org/officeDocument/2006/relationships" id="261" r:id="R0523ce4d891e4883"/>
    <p:sldId xmlns:r="http://schemas.openxmlformats.org/officeDocument/2006/relationships" id="262" r:id="R09b0cd75b103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7285423644434" /><Relationship Type="http://schemas.openxmlformats.org/officeDocument/2006/relationships/slide" Target="/ppt/slides/slide1.xml" Id="R54c4ac8578cc48ec" /><Relationship Type="http://schemas.openxmlformats.org/officeDocument/2006/relationships/slide" Target="/ppt/slides/slide2.xml" Id="Ra948e73bce664420" /><Relationship Type="http://schemas.openxmlformats.org/officeDocument/2006/relationships/slide" Target="/ppt/slides/slide3.xml" Id="R3084056aff994002" /><Relationship Type="http://schemas.openxmlformats.org/officeDocument/2006/relationships/slide" Target="/ppt/slides/slide4.xml" Id="R9c350ee8cde84add" /><Relationship Type="http://schemas.openxmlformats.org/officeDocument/2006/relationships/slide" Target="/ppt/slides/slide5.xml" Id="R8232e738d7c84698" /><Relationship Type="http://schemas.openxmlformats.org/officeDocument/2006/relationships/slide" Target="/ppt/slides/slide6.xml" Id="R0523ce4d891e4883" /><Relationship Type="http://schemas.openxmlformats.org/officeDocument/2006/relationships/slide" Target="/ppt/slides/slide7.xml" Id="R09b0cd75b103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d03aaee0b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c9c1d952243d6" /><Relationship Type="http://schemas.openxmlformats.org/officeDocument/2006/relationships/theme" Target="/ppt/slideMasters/theme/theme1.xml" Id="Rde7983baf4fa42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c9c1d9522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fbf17d429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edaf89349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3ecca3bdf48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7dbca51194f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77068371049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a95600656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1b3f9ba947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4 329 718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Planetveien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915 752 551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HAUST AS</a:t>
            </a:r>
          </a:p>
        </p:txBody>
      </p:sp>
    </p:spTree>
  </p:cSld>
  <p:clrMapOvr>
    <a:masterClrMapping xmlns:a="http://schemas.openxmlformats.org/drawingml/2006/main"/>
  </p:clrMapOvr>
</p:sld>
</file>