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3fe68838e544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ac4232a7a4c5f"/>
  </p:sldMasterIdLst>
  <p:sldIdLst>
    <p:sldId xmlns:r="http://schemas.openxmlformats.org/officeDocument/2006/relationships" id="256" r:id="R4f9c57edafd8470c"/>
    <p:sldId xmlns:r="http://schemas.openxmlformats.org/officeDocument/2006/relationships" id="257" r:id="R4e094b83ea9c4051"/>
    <p:sldId xmlns:r="http://schemas.openxmlformats.org/officeDocument/2006/relationships" id="258" r:id="Reb3e4ff249bf457d"/>
    <p:sldId xmlns:r="http://schemas.openxmlformats.org/officeDocument/2006/relationships" id="259" r:id="R3981cfe0e5f94553"/>
    <p:sldId xmlns:r="http://schemas.openxmlformats.org/officeDocument/2006/relationships" id="260" r:id="Rbaaa48eda7c541a3"/>
    <p:sldId xmlns:r="http://schemas.openxmlformats.org/officeDocument/2006/relationships" id="261" r:id="R9b82002bc4864f15"/>
    <p:sldId xmlns:r="http://schemas.openxmlformats.org/officeDocument/2006/relationships" id="262" r:id="R73ebddb002b545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ac4232a7a4c5f" /><Relationship Type="http://schemas.openxmlformats.org/officeDocument/2006/relationships/slide" Target="/ppt/slides/slide1.xml" Id="R4f9c57edafd8470c" /><Relationship Type="http://schemas.openxmlformats.org/officeDocument/2006/relationships/slide" Target="/ppt/slides/slide2.xml" Id="R4e094b83ea9c4051" /><Relationship Type="http://schemas.openxmlformats.org/officeDocument/2006/relationships/slide" Target="/ppt/slides/slide3.xml" Id="Reb3e4ff249bf457d" /><Relationship Type="http://schemas.openxmlformats.org/officeDocument/2006/relationships/slide" Target="/ppt/slides/slide4.xml" Id="R3981cfe0e5f94553" /><Relationship Type="http://schemas.openxmlformats.org/officeDocument/2006/relationships/slide" Target="/ppt/slides/slide5.xml" Id="Rbaaa48eda7c541a3" /><Relationship Type="http://schemas.openxmlformats.org/officeDocument/2006/relationships/slide" Target="/ppt/slides/slide6.xml" Id="R9b82002bc4864f15" /><Relationship Type="http://schemas.openxmlformats.org/officeDocument/2006/relationships/slide" Target="/ppt/slides/slide7.xml" Id="R73ebddb002b545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598b522d64d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0c6225ca94df1" /><Relationship Type="http://schemas.openxmlformats.org/officeDocument/2006/relationships/theme" Target="/ppt/slideMasters/theme/theme1.xml" Id="Rcb992435b8454c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0c6225ca9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b1947b900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d1c4d241e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e02470dec4d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4294e788c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3ed046bef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c6652179d49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e1eb5658d46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ELSTAD INVEST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10 595 680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10 631 506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MOTRØEN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Sivilldalsveien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915 789 986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ELSTAD INVEST AS</a:t>
            </a:r>
          </a:p>
        </p:txBody>
      </p:sp>
    </p:spTree>
  </p:cSld>
  <p:clrMapOvr>
    <a:masterClrMapping xmlns:a="http://schemas.openxmlformats.org/drawingml/2006/main"/>
  </p:clrMapOvr>
</p:sld>
</file>