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d0067e052842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cb6ea55a54dfd"/>
  </p:sldMasterIdLst>
  <p:sldIdLst>
    <p:sldId xmlns:r="http://schemas.openxmlformats.org/officeDocument/2006/relationships" id="256" r:id="Ra4b00f5b2ab24429"/>
    <p:sldId xmlns:r="http://schemas.openxmlformats.org/officeDocument/2006/relationships" id="257" r:id="Rd7bdea1be3a14ba7"/>
    <p:sldId xmlns:r="http://schemas.openxmlformats.org/officeDocument/2006/relationships" id="258" r:id="R0bc41b22c081428e"/>
    <p:sldId xmlns:r="http://schemas.openxmlformats.org/officeDocument/2006/relationships" id="259" r:id="R66604402714f43aa"/>
    <p:sldId xmlns:r="http://schemas.openxmlformats.org/officeDocument/2006/relationships" id="260" r:id="Rb2a3475a62b4402e"/>
    <p:sldId xmlns:r="http://schemas.openxmlformats.org/officeDocument/2006/relationships" id="261" r:id="R2c9f92a14ac943fb"/>
    <p:sldId xmlns:r="http://schemas.openxmlformats.org/officeDocument/2006/relationships" id="262" r:id="R2e310ff358cb46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cb6ea55a54dfd" /><Relationship Type="http://schemas.openxmlformats.org/officeDocument/2006/relationships/slide" Target="/ppt/slides/slide1.xml" Id="Ra4b00f5b2ab24429" /><Relationship Type="http://schemas.openxmlformats.org/officeDocument/2006/relationships/slide" Target="/ppt/slides/slide2.xml" Id="Rd7bdea1be3a14ba7" /><Relationship Type="http://schemas.openxmlformats.org/officeDocument/2006/relationships/slide" Target="/ppt/slides/slide3.xml" Id="R0bc41b22c081428e" /><Relationship Type="http://schemas.openxmlformats.org/officeDocument/2006/relationships/slide" Target="/ppt/slides/slide4.xml" Id="R66604402714f43aa" /><Relationship Type="http://schemas.openxmlformats.org/officeDocument/2006/relationships/slide" Target="/ppt/slides/slide5.xml" Id="Rb2a3475a62b4402e" /><Relationship Type="http://schemas.openxmlformats.org/officeDocument/2006/relationships/slide" Target="/ppt/slides/slide6.xml" Id="R2c9f92a14ac943fb" /><Relationship Type="http://schemas.openxmlformats.org/officeDocument/2006/relationships/slide" Target="/ppt/slides/slide7.xml" Id="R2e310ff358cb46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bcafa7cb9c46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aa993073a4617" /><Relationship Type="http://schemas.openxmlformats.org/officeDocument/2006/relationships/theme" Target="/ppt/slideMasters/theme/theme1.xml" Id="Rc315b27db004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4aa993073a46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bafb5bee44b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9de8d2f94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c956b8d4543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a6d74e0b6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091c80c1844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011b00c0f4d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4c8445b9d43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TCD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12 037 724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12 074 066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CHRISTIAN DOBLOUG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Nergårdsvegen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2385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tcd@okonomi.as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915 797 490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TCD HOLDING AS</a:t>
            </a:r>
          </a:p>
        </p:txBody>
      </p:sp>
    </p:spTree>
  </p:cSld>
  <p:clrMapOvr>
    <a:masterClrMapping xmlns:a="http://schemas.openxmlformats.org/drawingml/2006/main"/>
  </p:clrMapOvr>
</p:sld>
</file>