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f0a1f7018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7bbd715a34f68"/>
  </p:sldMasterIdLst>
  <p:sldIdLst>
    <p:sldId xmlns:r="http://schemas.openxmlformats.org/officeDocument/2006/relationships" id="256" r:id="R84b7c1505aa44118"/>
    <p:sldId xmlns:r="http://schemas.openxmlformats.org/officeDocument/2006/relationships" id="257" r:id="Rc4189e6376524d9c"/>
    <p:sldId xmlns:r="http://schemas.openxmlformats.org/officeDocument/2006/relationships" id="258" r:id="R0f145679af374e9b"/>
    <p:sldId xmlns:r="http://schemas.openxmlformats.org/officeDocument/2006/relationships" id="259" r:id="Rcec5fa9e42334f30"/>
    <p:sldId xmlns:r="http://schemas.openxmlformats.org/officeDocument/2006/relationships" id="260" r:id="Ra67759507f704618"/>
    <p:sldId xmlns:r="http://schemas.openxmlformats.org/officeDocument/2006/relationships" id="261" r:id="R0441f26a4b3246d9"/>
    <p:sldId xmlns:r="http://schemas.openxmlformats.org/officeDocument/2006/relationships" id="262" r:id="R67e8dbeb6da7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7bbd715a34f68" /><Relationship Type="http://schemas.openxmlformats.org/officeDocument/2006/relationships/slide" Target="/ppt/slides/slide1.xml" Id="R84b7c1505aa44118" /><Relationship Type="http://schemas.openxmlformats.org/officeDocument/2006/relationships/slide" Target="/ppt/slides/slide2.xml" Id="Rc4189e6376524d9c" /><Relationship Type="http://schemas.openxmlformats.org/officeDocument/2006/relationships/slide" Target="/ppt/slides/slide3.xml" Id="R0f145679af374e9b" /><Relationship Type="http://schemas.openxmlformats.org/officeDocument/2006/relationships/slide" Target="/ppt/slides/slide4.xml" Id="Rcec5fa9e42334f30" /><Relationship Type="http://schemas.openxmlformats.org/officeDocument/2006/relationships/slide" Target="/ppt/slides/slide5.xml" Id="Ra67759507f704618" /><Relationship Type="http://schemas.openxmlformats.org/officeDocument/2006/relationships/slide" Target="/ppt/slides/slide6.xml" Id="R0441f26a4b3246d9" /><Relationship Type="http://schemas.openxmlformats.org/officeDocument/2006/relationships/slide" Target="/ppt/slides/slide7.xml" Id="R67e8dbeb6da7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c2f7c06f8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e02193f8429d" /><Relationship Type="http://schemas.openxmlformats.org/officeDocument/2006/relationships/theme" Target="/ppt/slideMasters/theme/theme1.xml" Id="R50d13b50fd44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ce02193f8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1c5c02d5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b924a09e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db8aa069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43b4162a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fb288576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13a09797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79fbd64c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FOSS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108 011 325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119 014 452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FOSS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FOSS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FOSS BERG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FOSS HOLDING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915 832 571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FOSS HOLDING AS</a:t>
            </a:r>
          </a:p>
        </p:txBody>
      </p:sp>
    </p:spTree>
  </p:cSld>
  <p:clrMapOvr>
    <a:masterClrMapping xmlns:a="http://schemas.openxmlformats.org/drawingml/2006/main"/>
  </p:clrMapOvr>
</p:sld>
</file>