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a18675a7ed147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0f42da67644c29"/>
  </p:sldMasterIdLst>
  <p:sldIdLst>
    <p:sldId xmlns:r="http://schemas.openxmlformats.org/officeDocument/2006/relationships" id="256" r:id="R8bd9b54abcf54417"/>
    <p:sldId xmlns:r="http://schemas.openxmlformats.org/officeDocument/2006/relationships" id="257" r:id="R49e63d19fb4943a2"/>
    <p:sldId xmlns:r="http://schemas.openxmlformats.org/officeDocument/2006/relationships" id="258" r:id="R90a3cf45ee3f4dd9"/>
    <p:sldId xmlns:r="http://schemas.openxmlformats.org/officeDocument/2006/relationships" id="259" r:id="R51f67c1f08634d17"/>
    <p:sldId xmlns:r="http://schemas.openxmlformats.org/officeDocument/2006/relationships" id="260" r:id="R6bf1f100cf5e438b"/>
    <p:sldId xmlns:r="http://schemas.openxmlformats.org/officeDocument/2006/relationships" id="261" r:id="R19b55e2b800c41fd"/>
    <p:sldId xmlns:r="http://schemas.openxmlformats.org/officeDocument/2006/relationships" id="262" r:id="R364434529a024b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0f42da67644c29" /><Relationship Type="http://schemas.openxmlformats.org/officeDocument/2006/relationships/slide" Target="/ppt/slides/slide1.xml" Id="R8bd9b54abcf54417" /><Relationship Type="http://schemas.openxmlformats.org/officeDocument/2006/relationships/slide" Target="/ppt/slides/slide2.xml" Id="R49e63d19fb4943a2" /><Relationship Type="http://schemas.openxmlformats.org/officeDocument/2006/relationships/slide" Target="/ppt/slides/slide3.xml" Id="R90a3cf45ee3f4dd9" /><Relationship Type="http://schemas.openxmlformats.org/officeDocument/2006/relationships/slide" Target="/ppt/slides/slide4.xml" Id="R51f67c1f08634d17" /><Relationship Type="http://schemas.openxmlformats.org/officeDocument/2006/relationships/slide" Target="/ppt/slides/slide5.xml" Id="R6bf1f100cf5e438b" /><Relationship Type="http://schemas.openxmlformats.org/officeDocument/2006/relationships/slide" Target="/ppt/slides/slide6.xml" Id="R19b55e2b800c41fd" /><Relationship Type="http://schemas.openxmlformats.org/officeDocument/2006/relationships/slide" Target="/ppt/slides/slide7.xml" Id="R364434529a024b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a06dcc75d4b49a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3b3f8c04074c1c" /><Relationship Type="http://schemas.openxmlformats.org/officeDocument/2006/relationships/theme" Target="/ppt/slideMasters/theme/theme1.xml" Id="R4805544ab09644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73b3f8c04074c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4e4126db849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a990ac3404e5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613d589bfa41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d19e7b9b664c2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f32a375ad84d0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df956a81ff4d3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8a7cf45054b3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JUPITER INVEST II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JUPITER INVEST II AS ble etablert [år] og holder til i Ulsteinvik.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−194 428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10 289 479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33 709 030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33 743 314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IDAR MARIUS ULSTEIN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Vikemyra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6065 Ulsteinvik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915 842 321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JUPITER INVEST II AS</a:t>
            </a:r>
          </a:p>
        </p:txBody>
      </p:sp>
    </p:spTree>
  </p:cSld>
  <p:clrMapOvr>
    <a:masterClrMapping xmlns:a="http://schemas.openxmlformats.org/drawingml/2006/main"/>
  </p:clrMapOvr>
</p:sld>
</file>