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6dd9ab4c349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1a10072eb4980"/>
  </p:sldMasterIdLst>
  <p:sldIdLst>
    <p:sldId xmlns:r="http://schemas.openxmlformats.org/officeDocument/2006/relationships" id="256" r:id="R3a87554c9f73409b"/>
    <p:sldId xmlns:r="http://schemas.openxmlformats.org/officeDocument/2006/relationships" id="257" r:id="R7da9c3ff6fac42a3"/>
    <p:sldId xmlns:r="http://schemas.openxmlformats.org/officeDocument/2006/relationships" id="258" r:id="Rc5e63c1229a44348"/>
    <p:sldId xmlns:r="http://schemas.openxmlformats.org/officeDocument/2006/relationships" id="259" r:id="Ra239ed6366e14654"/>
    <p:sldId xmlns:r="http://schemas.openxmlformats.org/officeDocument/2006/relationships" id="260" r:id="R4820988b6e17491f"/>
    <p:sldId xmlns:r="http://schemas.openxmlformats.org/officeDocument/2006/relationships" id="261" r:id="Rbb036315380c4f7d"/>
    <p:sldId xmlns:r="http://schemas.openxmlformats.org/officeDocument/2006/relationships" id="262" r:id="R1910ef739232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1a10072eb4980" /><Relationship Type="http://schemas.openxmlformats.org/officeDocument/2006/relationships/slide" Target="/ppt/slides/slide1.xml" Id="R3a87554c9f73409b" /><Relationship Type="http://schemas.openxmlformats.org/officeDocument/2006/relationships/slide" Target="/ppt/slides/slide2.xml" Id="R7da9c3ff6fac42a3" /><Relationship Type="http://schemas.openxmlformats.org/officeDocument/2006/relationships/slide" Target="/ppt/slides/slide3.xml" Id="Rc5e63c1229a44348" /><Relationship Type="http://schemas.openxmlformats.org/officeDocument/2006/relationships/slide" Target="/ppt/slides/slide4.xml" Id="Ra239ed6366e14654" /><Relationship Type="http://schemas.openxmlformats.org/officeDocument/2006/relationships/slide" Target="/ppt/slides/slide5.xml" Id="R4820988b6e17491f" /><Relationship Type="http://schemas.openxmlformats.org/officeDocument/2006/relationships/slide" Target="/ppt/slides/slide6.xml" Id="Rbb036315380c4f7d" /><Relationship Type="http://schemas.openxmlformats.org/officeDocument/2006/relationships/slide" Target="/ppt/slides/slide7.xml" Id="R1910ef739232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9b0c64a76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3b910eab4e5a" /><Relationship Type="http://schemas.openxmlformats.org/officeDocument/2006/relationships/theme" Target="/ppt/slideMasters/theme/theme1.xml" Id="R554d0c508469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e3b910eab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62c239ffe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85d8027cc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6cfa73ae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6b6eec606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061684b441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1c7bd9af944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33b15973e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APEKROKEN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APEKROKEN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62 156 255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69 490 316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