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63c3dd4fa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0c0bccc4f4689"/>
  </p:sldMasterIdLst>
  <p:sldIdLst>
    <p:sldId xmlns:r="http://schemas.openxmlformats.org/officeDocument/2006/relationships" id="256" r:id="R2eb802b06dca4adf"/>
    <p:sldId xmlns:r="http://schemas.openxmlformats.org/officeDocument/2006/relationships" id="257" r:id="Re4c072e8fe7044d1"/>
    <p:sldId xmlns:r="http://schemas.openxmlformats.org/officeDocument/2006/relationships" id="258" r:id="R7c287ef40e8d42e1"/>
    <p:sldId xmlns:r="http://schemas.openxmlformats.org/officeDocument/2006/relationships" id="259" r:id="Rf4692dd771a04ba7"/>
    <p:sldId xmlns:r="http://schemas.openxmlformats.org/officeDocument/2006/relationships" id="260" r:id="R4124b88a17c340e1"/>
    <p:sldId xmlns:r="http://schemas.openxmlformats.org/officeDocument/2006/relationships" id="261" r:id="R3634d5f712e54dea"/>
    <p:sldId xmlns:r="http://schemas.openxmlformats.org/officeDocument/2006/relationships" id="262" r:id="Re505d6e45d5a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0c0bccc4f4689" /><Relationship Type="http://schemas.openxmlformats.org/officeDocument/2006/relationships/slide" Target="/ppt/slides/slide1.xml" Id="R2eb802b06dca4adf" /><Relationship Type="http://schemas.openxmlformats.org/officeDocument/2006/relationships/slide" Target="/ppt/slides/slide2.xml" Id="Re4c072e8fe7044d1" /><Relationship Type="http://schemas.openxmlformats.org/officeDocument/2006/relationships/slide" Target="/ppt/slides/slide3.xml" Id="R7c287ef40e8d42e1" /><Relationship Type="http://schemas.openxmlformats.org/officeDocument/2006/relationships/slide" Target="/ppt/slides/slide4.xml" Id="Rf4692dd771a04ba7" /><Relationship Type="http://schemas.openxmlformats.org/officeDocument/2006/relationships/slide" Target="/ppt/slides/slide5.xml" Id="R4124b88a17c340e1" /><Relationship Type="http://schemas.openxmlformats.org/officeDocument/2006/relationships/slide" Target="/ppt/slides/slide6.xml" Id="R3634d5f712e54dea" /><Relationship Type="http://schemas.openxmlformats.org/officeDocument/2006/relationships/slide" Target="/ppt/slides/slide7.xml" Id="Re505d6e45d5a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16ce3c91e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08b41d624dc8" /><Relationship Type="http://schemas.openxmlformats.org/officeDocument/2006/relationships/theme" Target="/ppt/slideMasters/theme/theme1.xml" Id="R75a5aea63ba8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408b41d62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69af4df9d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eb8ca52b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1f0d1159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9ef5dfc21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a61bf6f9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68829a1fd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00d030b1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SIDONIA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SIDONIA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7 572 985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79 563 646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85 685 543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STANG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Falkensteinsvegen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geirolav@arnestang.no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915 852 459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