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04a48708aa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63097558048a2"/>
  </p:sldMasterIdLst>
  <p:sldIdLst>
    <p:sldId xmlns:r="http://schemas.openxmlformats.org/officeDocument/2006/relationships" id="256" r:id="R9049166aaff845e7"/>
    <p:sldId xmlns:r="http://schemas.openxmlformats.org/officeDocument/2006/relationships" id="257" r:id="R97561d15a8224b38"/>
    <p:sldId xmlns:r="http://schemas.openxmlformats.org/officeDocument/2006/relationships" id="258" r:id="Rb40fbc7fc3d845a5"/>
    <p:sldId xmlns:r="http://schemas.openxmlformats.org/officeDocument/2006/relationships" id="259" r:id="Rf7f7df7cfc864bb4"/>
    <p:sldId xmlns:r="http://schemas.openxmlformats.org/officeDocument/2006/relationships" id="260" r:id="R8b9240dea02048d6"/>
    <p:sldId xmlns:r="http://schemas.openxmlformats.org/officeDocument/2006/relationships" id="261" r:id="Rc43fe92782ca442b"/>
    <p:sldId xmlns:r="http://schemas.openxmlformats.org/officeDocument/2006/relationships" id="262" r:id="R58945e42cc3642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63097558048a2" /><Relationship Type="http://schemas.openxmlformats.org/officeDocument/2006/relationships/slide" Target="/ppt/slides/slide1.xml" Id="R9049166aaff845e7" /><Relationship Type="http://schemas.openxmlformats.org/officeDocument/2006/relationships/slide" Target="/ppt/slides/slide2.xml" Id="R97561d15a8224b38" /><Relationship Type="http://schemas.openxmlformats.org/officeDocument/2006/relationships/slide" Target="/ppt/slides/slide3.xml" Id="Rb40fbc7fc3d845a5" /><Relationship Type="http://schemas.openxmlformats.org/officeDocument/2006/relationships/slide" Target="/ppt/slides/slide4.xml" Id="Rf7f7df7cfc864bb4" /><Relationship Type="http://schemas.openxmlformats.org/officeDocument/2006/relationships/slide" Target="/ppt/slides/slide5.xml" Id="R8b9240dea02048d6" /><Relationship Type="http://schemas.openxmlformats.org/officeDocument/2006/relationships/slide" Target="/ppt/slides/slide6.xml" Id="Rc43fe92782ca442b" /><Relationship Type="http://schemas.openxmlformats.org/officeDocument/2006/relationships/slide" Target="/ppt/slides/slide7.xml" Id="R58945e42cc3642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4af662c01d44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09e7a52cd4397" /><Relationship Type="http://schemas.openxmlformats.org/officeDocument/2006/relationships/theme" Target="/ppt/slideMasters/theme/theme1.xml" Id="R7e7ac8c436e04c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409e7a52cd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2163e363344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59b0707b34f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a4d3d1e164e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4dea8dab2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fc2d5f3764e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c26c76eea43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5685d1ed54e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