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0f7473696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662e775bc4cad"/>
  </p:sldMasterIdLst>
  <p:sldIdLst>
    <p:sldId xmlns:r="http://schemas.openxmlformats.org/officeDocument/2006/relationships" id="256" r:id="R240c8c93d8204cf1"/>
    <p:sldId xmlns:r="http://schemas.openxmlformats.org/officeDocument/2006/relationships" id="257" r:id="R023e4d7ea2944a7e"/>
    <p:sldId xmlns:r="http://schemas.openxmlformats.org/officeDocument/2006/relationships" id="258" r:id="Rcf7bec1e2d4f48ed"/>
    <p:sldId xmlns:r="http://schemas.openxmlformats.org/officeDocument/2006/relationships" id="259" r:id="Rcab2f3bb47864c43"/>
    <p:sldId xmlns:r="http://schemas.openxmlformats.org/officeDocument/2006/relationships" id="260" r:id="R1c7471ddecac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662e775bc4cad" /><Relationship Type="http://schemas.openxmlformats.org/officeDocument/2006/relationships/slide" Target="/ppt/slides/slide1.xml" Id="R240c8c93d8204cf1" /><Relationship Type="http://schemas.openxmlformats.org/officeDocument/2006/relationships/slide" Target="/ppt/slides/slide2.xml" Id="R023e4d7ea2944a7e" /><Relationship Type="http://schemas.openxmlformats.org/officeDocument/2006/relationships/slide" Target="/ppt/slides/slide3.xml" Id="Rcf7bec1e2d4f48ed" /><Relationship Type="http://schemas.openxmlformats.org/officeDocument/2006/relationships/slide" Target="/ppt/slides/slide4.xml" Id="Rcab2f3bb47864c43" /><Relationship Type="http://schemas.openxmlformats.org/officeDocument/2006/relationships/slide" Target="/ppt/slides/slide5.xml" Id="R1c7471ddecac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0db7d1639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e2f3fc724258" /><Relationship Type="http://schemas.openxmlformats.org/officeDocument/2006/relationships/theme" Target="/ppt/slideMasters/theme/theme1.xml" Id="Rf899bd90fab5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be2f3fc72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de8a070e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01cb1e70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d87a1e9b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2ed46470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f715291b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