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7ade980d4b4f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5684a69a7b42c7"/>
  </p:sldMasterIdLst>
  <p:sldIdLst>
    <p:sldId xmlns:r="http://schemas.openxmlformats.org/officeDocument/2006/relationships" id="256" r:id="Rd8cc262a219b472c"/>
    <p:sldId xmlns:r="http://schemas.openxmlformats.org/officeDocument/2006/relationships" id="257" r:id="Rc6e0050446ec4db6"/>
    <p:sldId xmlns:r="http://schemas.openxmlformats.org/officeDocument/2006/relationships" id="258" r:id="R306ac6b349d9466d"/>
    <p:sldId xmlns:r="http://schemas.openxmlformats.org/officeDocument/2006/relationships" id="259" r:id="Rb98883e2fc4f45cb"/>
    <p:sldId xmlns:r="http://schemas.openxmlformats.org/officeDocument/2006/relationships" id="260" r:id="R578de8833edf4c0f"/>
    <p:sldId xmlns:r="http://schemas.openxmlformats.org/officeDocument/2006/relationships" id="261" r:id="Rc380e1b45db64ce7"/>
    <p:sldId xmlns:r="http://schemas.openxmlformats.org/officeDocument/2006/relationships" id="262" r:id="R5f750ef16d7b4c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5684a69a7b42c7" /><Relationship Type="http://schemas.openxmlformats.org/officeDocument/2006/relationships/slide" Target="/ppt/slides/slide1.xml" Id="Rd8cc262a219b472c" /><Relationship Type="http://schemas.openxmlformats.org/officeDocument/2006/relationships/slide" Target="/ppt/slides/slide2.xml" Id="Rc6e0050446ec4db6" /><Relationship Type="http://schemas.openxmlformats.org/officeDocument/2006/relationships/slide" Target="/ppt/slides/slide3.xml" Id="R306ac6b349d9466d" /><Relationship Type="http://schemas.openxmlformats.org/officeDocument/2006/relationships/slide" Target="/ppt/slides/slide4.xml" Id="Rb98883e2fc4f45cb" /><Relationship Type="http://schemas.openxmlformats.org/officeDocument/2006/relationships/slide" Target="/ppt/slides/slide5.xml" Id="R578de8833edf4c0f" /><Relationship Type="http://schemas.openxmlformats.org/officeDocument/2006/relationships/slide" Target="/ppt/slides/slide6.xml" Id="Rc380e1b45db64ce7" /><Relationship Type="http://schemas.openxmlformats.org/officeDocument/2006/relationships/slide" Target="/ppt/slides/slide7.xml" Id="R5f750ef16d7b4c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979bfe4ba49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349d1c373488b" /><Relationship Type="http://schemas.openxmlformats.org/officeDocument/2006/relationships/theme" Target="/ppt/slideMasters/theme/theme1.xml" Id="R781b05e975a947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f349d1c37348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75696f36548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bb21f865542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7e391a90d4f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6e41488e145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7d78960c648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a5e149d3640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2546c6d5f48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CLV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612 009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8 978 222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9 036 187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LANGELAND VIKANES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Amlievegen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915 914 314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CLV AS</a:t>
            </a:r>
          </a:p>
        </p:txBody>
      </p:sp>
    </p:spTree>
  </p:cSld>
  <p:clrMapOvr>
    <a:masterClrMapping xmlns:a="http://schemas.openxmlformats.org/drawingml/2006/main"/>
  </p:clrMapOvr>
</p:sld>
</file>