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01a97ae2d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dc319d6304960"/>
  </p:sldMasterIdLst>
  <p:sldIdLst>
    <p:sldId xmlns:r="http://schemas.openxmlformats.org/officeDocument/2006/relationships" id="256" r:id="R486a37dfa1844381"/>
    <p:sldId xmlns:r="http://schemas.openxmlformats.org/officeDocument/2006/relationships" id="257" r:id="Ra9016da65dce44fe"/>
    <p:sldId xmlns:r="http://schemas.openxmlformats.org/officeDocument/2006/relationships" id="258" r:id="R8b2b73bdbc534976"/>
    <p:sldId xmlns:r="http://schemas.openxmlformats.org/officeDocument/2006/relationships" id="259" r:id="R626658883b614db8"/>
    <p:sldId xmlns:r="http://schemas.openxmlformats.org/officeDocument/2006/relationships" id="260" r:id="R3b6414e5ff7045f4"/>
    <p:sldId xmlns:r="http://schemas.openxmlformats.org/officeDocument/2006/relationships" id="261" r:id="R820d82d6a9664f0a"/>
    <p:sldId xmlns:r="http://schemas.openxmlformats.org/officeDocument/2006/relationships" id="262" r:id="Rc49202f673ea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dc319d6304960" /><Relationship Type="http://schemas.openxmlformats.org/officeDocument/2006/relationships/slide" Target="/ppt/slides/slide1.xml" Id="R486a37dfa1844381" /><Relationship Type="http://schemas.openxmlformats.org/officeDocument/2006/relationships/slide" Target="/ppt/slides/slide2.xml" Id="Ra9016da65dce44fe" /><Relationship Type="http://schemas.openxmlformats.org/officeDocument/2006/relationships/slide" Target="/ppt/slides/slide3.xml" Id="R8b2b73bdbc534976" /><Relationship Type="http://schemas.openxmlformats.org/officeDocument/2006/relationships/slide" Target="/ppt/slides/slide4.xml" Id="R626658883b614db8" /><Relationship Type="http://schemas.openxmlformats.org/officeDocument/2006/relationships/slide" Target="/ppt/slides/slide5.xml" Id="R3b6414e5ff7045f4" /><Relationship Type="http://schemas.openxmlformats.org/officeDocument/2006/relationships/slide" Target="/ppt/slides/slide6.xml" Id="R820d82d6a9664f0a" /><Relationship Type="http://schemas.openxmlformats.org/officeDocument/2006/relationships/slide" Target="/ppt/slides/slide7.xml" Id="Rc49202f673ea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c6a4e368d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1b3b25654515" /><Relationship Type="http://schemas.openxmlformats.org/officeDocument/2006/relationships/theme" Target="/ppt/slideMasters/theme/theme1.xml" Id="R9bb029b5257d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91b3b2565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ae310e38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43f63436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a0ee89752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6aeb87a4c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299d55bba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6f3957ac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1ef80a51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CREVASSE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CREVASSE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5 985 773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16 774 682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ABUSDAL ENGEBRETSEN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Filip Abusdal Engebretsen, Langmyrgrenda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CREVASSE CAPITAL AS</a:t>
            </a:r>
          </a:p>
        </p:txBody>
      </p:sp>
    </p:spTree>
  </p:cSld>
  <p:clrMapOvr>
    <a:masterClrMapping xmlns:a="http://schemas.openxmlformats.org/drawingml/2006/main"/>
  </p:clrMapOvr>
</p:sld>
</file>