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a9804cfad4c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6555f6ff6146a5"/>
  </p:sldMasterIdLst>
  <p:sldIdLst>
    <p:sldId xmlns:r="http://schemas.openxmlformats.org/officeDocument/2006/relationships" id="256" r:id="R474c21836d2e4688"/>
    <p:sldId xmlns:r="http://schemas.openxmlformats.org/officeDocument/2006/relationships" id="257" r:id="Rb078c652a0364a70"/>
    <p:sldId xmlns:r="http://schemas.openxmlformats.org/officeDocument/2006/relationships" id="258" r:id="R6496cf773fba474c"/>
    <p:sldId xmlns:r="http://schemas.openxmlformats.org/officeDocument/2006/relationships" id="259" r:id="Rb8d1012c25994d5a"/>
    <p:sldId xmlns:r="http://schemas.openxmlformats.org/officeDocument/2006/relationships" id="260" r:id="Rd8020a81a2a84a81"/>
    <p:sldId xmlns:r="http://schemas.openxmlformats.org/officeDocument/2006/relationships" id="261" r:id="R2f88ebe0b9594625"/>
    <p:sldId xmlns:r="http://schemas.openxmlformats.org/officeDocument/2006/relationships" id="262" r:id="Ra7f25c145d95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555f6ff6146a5" /><Relationship Type="http://schemas.openxmlformats.org/officeDocument/2006/relationships/slide" Target="/ppt/slides/slide1.xml" Id="R474c21836d2e4688" /><Relationship Type="http://schemas.openxmlformats.org/officeDocument/2006/relationships/slide" Target="/ppt/slides/slide2.xml" Id="Rb078c652a0364a70" /><Relationship Type="http://schemas.openxmlformats.org/officeDocument/2006/relationships/slide" Target="/ppt/slides/slide3.xml" Id="R6496cf773fba474c" /><Relationship Type="http://schemas.openxmlformats.org/officeDocument/2006/relationships/slide" Target="/ppt/slides/slide4.xml" Id="Rb8d1012c25994d5a" /><Relationship Type="http://schemas.openxmlformats.org/officeDocument/2006/relationships/slide" Target="/ppt/slides/slide5.xml" Id="Rd8020a81a2a84a81" /><Relationship Type="http://schemas.openxmlformats.org/officeDocument/2006/relationships/slide" Target="/ppt/slides/slide6.xml" Id="R2f88ebe0b9594625" /><Relationship Type="http://schemas.openxmlformats.org/officeDocument/2006/relationships/slide" Target="/ppt/slides/slide7.xml" Id="Ra7f25c145d95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870f1d0374e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ca9f0059447f1" /><Relationship Type="http://schemas.openxmlformats.org/officeDocument/2006/relationships/theme" Target="/ppt/slideMasters/theme/theme1.xml" Id="Rc8af3152614a4a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ca9f0059447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4e7a169734d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ded397ba24c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dcd2bac1949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3346ab6f54e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caacb775947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eb1fa60dd47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8fa5741b1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FLKX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FLKX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3 089 200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2 994 591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5 901 827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17 158 298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MARTIN HOFER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Hjørungavåggata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max.hofer@gmail.com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915 956 513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FLKX CAPITAL AS</a:t>
            </a:r>
          </a:p>
        </p:txBody>
      </p:sp>
    </p:spTree>
  </p:cSld>
  <p:clrMapOvr>
    <a:masterClrMapping xmlns:a="http://schemas.openxmlformats.org/drawingml/2006/main"/>
  </p:clrMapOvr>
</p:sld>
</file>