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0d2c0471e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0e8fe822e439e"/>
  </p:sldMasterIdLst>
  <p:sldIdLst>
    <p:sldId xmlns:r="http://schemas.openxmlformats.org/officeDocument/2006/relationships" id="256" r:id="R32523f4713b9496f"/>
    <p:sldId xmlns:r="http://schemas.openxmlformats.org/officeDocument/2006/relationships" id="257" r:id="R5df01346500b49dc"/>
    <p:sldId xmlns:r="http://schemas.openxmlformats.org/officeDocument/2006/relationships" id="258" r:id="Rd4a71da1a06449f0"/>
    <p:sldId xmlns:r="http://schemas.openxmlformats.org/officeDocument/2006/relationships" id="259" r:id="Rab885395324846c4"/>
    <p:sldId xmlns:r="http://schemas.openxmlformats.org/officeDocument/2006/relationships" id="260" r:id="R94934494a0c0431a"/>
    <p:sldId xmlns:r="http://schemas.openxmlformats.org/officeDocument/2006/relationships" id="261" r:id="Rd22c3594486d490e"/>
    <p:sldId xmlns:r="http://schemas.openxmlformats.org/officeDocument/2006/relationships" id="262" r:id="R8fa19aeb73a0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0e8fe822e439e" /><Relationship Type="http://schemas.openxmlformats.org/officeDocument/2006/relationships/slide" Target="/ppt/slides/slide1.xml" Id="R32523f4713b9496f" /><Relationship Type="http://schemas.openxmlformats.org/officeDocument/2006/relationships/slide" Target="/ppt/slides/slide2.xml" Id="R5df01346500b49dc" /><Relationship Type="http://schemas.openxmlformats.org/officeDocument/2006/relationships/slide" Target="/ppt/slides/slide3.xml" Id="Rd4a71da1a06449f0" /><Relationship Type="http://schemas.openxmlformats.org/officeDocument/2006/relationships/slide" Target="/ppt/slides/slide4.xml" Id="Rab885395324846c4" /><Relationship Type="http://schemas.openxmlformats.org/officeDocument/2006/relationships/slide" Target="/ppt/slides/slide5.xml" Id="R94934494a0c0431a" /><Relationship Type="http://schemas.openxmlformats.org/officeDocument/2006/relationships/slide" Target="/ppt/slides/slide6.xml" Id="Rd22c3594486d490e" /><Relationship Type="http://schemas.openxmlformats.org/officeDocument/2006/relationships/slide" Target="/ppt/slides/slide7.xml" Id="R8fa19aeb73a0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66363fd4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03858cd24f57" /><Relationship Type="http://schemas.openxmlformats.org/officeDocument/2006/relationships/theme" Target="/ppt/slideMasters/theme/theme1.xml" Id="Rb984fe44f849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e03858cd2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6723086f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46f2ff82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88fa66f76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c1c6c333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99c620bb7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d8adcd5e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ed64a088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