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00efc8d3f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399fc775d4bab"/>
  </p:sldMasterIdLst>
  <p:sldIdLst>
    <p:sldId xmlns:r="http://schemas.openxmlformats.org/officeDocument/2006/relationships" id="256" r:id="Rdb890be47db84ba9"/>
    <p:sldId xmlns:r="http://schemas.openxmlformats.org/officeDocument/2006/relationships" id="257" r:id="Rcaa98217e5674907"/>
    <p:sldId xmlns:r="http://schemas.openxmlformats.org/officeDocument/2006/relationships" id="258" r:id="R8f1a2c544d654bd4"/>
    <p:sldId xmlns:r="http://schemas.openxmlformats.org/officeDocument/2006/relationships" id="259" r:id="R85e6f60f275a406f"/>
    <p:sldId xmlns:r="http://schemas.openxmlformats.org/officeDocument/2006/relationships" id="260" r:id="R38fdaca670914711"/>
    <p:sldId xmlns:r="http://schemas.openxmlformats.org/officeDocument/2006/relationships" id="261" r:id="R1565789ed03e441d"/>
    <p:sldId xmlns:r="http://schemas.openxmlformats.org/officeDocument/2006/relationships" id="262" r:id="R1f767ba678f0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399fc775d4bab" /><Relationship Type="http://schemas.openxmlformats.org/officeDocument/2006/relationships/slide" Target="/ppt/slides/slide1.xml" Id="Rdb890be47db84ba9" /><Relationship Type="http://schemas.openxmlformats.org/officeDocument/2006/relationships/slide" Target="/ppt/slides/slide2.xml" Id="Rcaa98217e5674907" /><Relationship Type="http://schemas.openxmlformats.org/officeDocument/2006/relationships/slide" Target="/ppt/slides/slide3.xml" Id="R8f1a2c544d654bd4" /><Relationship Type="http://schemas.openxmlformats.org/officeDocument/2006/relationships/slide" Target="/ppt/slides/slide4.xml" Id="R85e6f60f275a406f" /><Relationship Type="http://schemas.openxmlformats.org/officeDocument/2006/relationships/slide" Target="/ppt/slides/slide5.xml" Id="R38fdaca670914711" /><Relationship Type="http://schemas.openxmlformats.org/officeDocument/2006/relationships/slide" Target="/ppt/slides/slide6.xml" Id="R1565789ed03e441d" /><Relationship Type="http://schemas.openxmlformats.org/officeDocument/2006/relationships/slide" Target="/ppt/slides/slide7.xml" Id="R1f767ba678f0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d3dbcd6de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322a91154be5" /><Relationship Type="http://schemas.openxmlformats.org/officeDocument/2006/relationships/theme" Target="/ppt/slideMasters/theme/theme1.xml" Id="Rd96a0523c8f8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e322a9115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5cd7656c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b4b1e4ae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503c2f04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248ddf43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68e83d23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7a5e93ad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2204b270b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ARILD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