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ab4a91830a49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b4faf12776417b"/>
  </p:sldMasterIdLst>
  <p:sldIdLst>
    <p:sldId xmlns:r="http://schemas.openxmlformats.org/officeDocument/2006/relationships" id="256" r:id="Re3af6caea3624183"/>
    <p:sldId xmlns:r="http://schemas.openxmlformats.org/officeDocument/2006/relationships" id="257" r:id="R789f4c7f3762462d"/>
    <p:sldId xmlns:r="http://schemas.openxmlformats.org/officeDocument/2006/relationships" id="258" r:id="Re941f174fcc247f7"/>
    <p:sldId xmlns:r="http://schemas.openxmlformats.org/officeDocument/2006/relationships" id="259" r:id="R22d241ead7c64e5e"/>
    <p:sldId xmlns:r="http://schemas.openxmlformats.org/officeDocument/2006/relationships" id="260" r:id="R680a59b51f14474b"/>
    <p:sldId xmlns:r="http://schemas.openxmlformats.org/officeDocument/2006/relationships" id="261" r:id="R0ff449d2d98d4235"/>
    <p:sldId xmlns:r="http://schemas.openxmlformats.org/officeDocument/2006/relationships" id="262" r:id="R241e5488fc1547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4faf12776417b" /><Relationship Type="http://schemas.openxmlformats.org/officeDocument/2006/relationships/slide" Target="/ppt/slides/slide1.xml" Id="Re3af6caea3624183" /><Relationship Type="http://schemas.openxmlformats.org/officeDocument/2006/relationships/slide" Target="/ppt/slides/slide2.xml" Id="R789f4c7f3762462d" /><Relationship Type="http://schemas.openxmlformats.org/officeDocument/2006/relationships/slide" Target="/ppt/slides/slide3.xml" Id="Re941f174fcc247f7" /><Relationship Type="http://schemas.openxmlformats.org/officeDocument/2006/relationships/slide" Target="/ppt/slides/slide4.xml" Id="R22d241ead7c64e5e" /><Relationship Type="http://schemas.openxmlformats.org/officeDocument/2006/relationships/slide" Target="/ppt/slides/slide5.xml" Id="R680a59b51f14474b" /><Relationship Type="http://schemas.openxmlformats.org/officeDocument/2006/relationships/slide" Target="/ppt/slides/slide6.xml" Id="R0ff449d2d98d4235" /><Relationship Type="http://schemas.openxmlformats.org/officeDocument/2006/relationships/slide" Target="/ppt/slides/slide7.xml" Id="R241e5488fc1547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c8ba4e7c9646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be6c033444b02" /><Relationship Type="http://schemas.openxmlformats.org/officeDocument/2006/relationships/theme" Target="/ppt/slideMasters/theme/theme1.xml" Id="R95c0ba3aab7943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fbe6c033444b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24d0238c34c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b4d4dcf6d44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777ffd68f4d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640a633634f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32d3c560948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1fd5e07b84b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9952fcc994e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FIFRILDI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FIFRILDI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700 610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4 479 731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4 485 535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STANDAL EIRIK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915 976 468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