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fe37e91d8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16e742ab04ac5"/>
  </p:sldMasterIdLst>
  <p:sldIdLst>
    <p:sldId xmlns:r="http://schemas.openxmlformats.org/officeDocument/2006/relationships" id="256" r:id="R816988f76f9f4812"/>
    <p:sldId xmlns:r="http://schemas.openxmlformats.org/officeDocument/2006/relationships" id="257" r:id="Rd487812f89534d78"/>
    <p:sldId xmlns:r="http://schemas.openxmlformats.org/officeDocument/2006/relationships" id="258" r:id="R448e8b42360e4a99"/>
    <p:sldId xmlns:r="http://schemas.openxmlformats.org/officeDocument/2006/relationships" id="259" r:id="Raa36572c96184e3d"/>
    <p:sldId xmlns:r="http://schemas.openxmlformats.org/officeDocument/2006/relationships" id="260" r:id="R4405ea8bafa84641"/>
    <p:sldId xmlns:r="http://schemas.openxmlformats.org/officeDocument/2006/relationships" id="261" r:id="R337dc74263304d4c"/>
    <p:sldId xmlns:r="http://schemas.openxmlformats.org/officeDocument/2006/relationships" id="262" r:id="R8064863837b2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16e742ab04ac5" /><Relationship Type="http://schemas.openxmlformats.org/officeDocument/2006/relationships/slide" Target="/ppt/slides/slide1.xml" Id="R816988f76f9f4812" /><Relationship Type="http://schemas.openxmlformats.org/officeDocument/2006/relationships/slide" Target="/ppt/slides/slide2.xml" Id="Rd487812f89534d78" /><Relationship Type="http://schemas.openxmlformats.org/officeDocument/2006/relationships/slide" Target="/ppt/slides/slide3.xml" Id="R448e8b42360e4a99" /><Relationship Type="http://schemas.openxmlformats.org/officeDocument/2006/relationships/slide" Target="/ppt/slides/slide4.xml" Id="Raa36572c96184e3d" /><Relationship Type="http://schemas.openxmlformats.org/officeDocument/2006/relationships/slide" Target="/ppt/slides/slide5.xml" Id="R4405ea8bafa84641" /><Relationship Type="http://schemas.openxmlformats.org/officeDocument/2006/relationships/slide" Target="/ppt/slides/slide6.xml" Id="R337dc74263304d4c" /><Relationship Type="http://schemas.openxmlformats.org/officeDocument/2006/relationships/slide" Target="/ppt/slides/slide7.xml" Id="R8064863837b2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a06e9b2d4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68c161bf4c45" /><Relationship Type="http://schemas.openxmlformats.org/officeDocument/2006/relationships/theme" Target="/ppt/slideMasters/theme/theme1.xml" Id="Rf064e17a163a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f68c161bf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0145a6ab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8d417c63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4c7601fe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407bb235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4a6b7dff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53e870a90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b1318bb9a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HOLSBREKKEN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