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6a0045727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27b729b3d4b48"/>
  </p:sldMasterIdLst>
  <p:sldIdLst>
    <p:sldId xmlns:r="http://schemas.openxmlformats.org/officeDocument/2006/relationships" id="256" r:id="R29773b913aa549ec"/>
    <p:sldId xmlns:r="http://schemas.openxmlformats.org/officeDocument/2006/relationships" id="257" r:id="Rdfd2999599284d69"/>
    <p:sldId xmlns:r="http://schemas.openxmlformats.org/officeDocument/2006/relationships" id="258" r:id="R71c9ec0424f84edb"/>
    <p:sldId xmlns:r="http://schemas.openxmlformats.org/officeDocument/2006/relationships" id="259" r:id="R085135bcdb0844e4"/>
    <p:sldId xmlns:r="http://schemas.openxmlformats.org/officeDocument/2006/relationships" id="260" r:id="R954e773f53434cd0"/>
    <p:sldId xmlns:r="http://schemas.openxmlformats.org/officeDocument/2006/relationships" id="261" r:id="Rd9c09dcc7831405e"/>
    <p:sldId xmlns:r="http://schemas.openxmlformats.org/officeDocument/2006/relationships" id="262" r:id="R0b48f0e620eb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27b729b3d4b48" /><Relationship Type="http://schemas.openxmlformats.org/officeDocument/2006/relationships/slide" Target="/ppt/slides/slide1.xml" Id="R29773b913aa549ec" /><Relationship Type="http://schemas.openxmlformats.org/officeDocument/2006/relationships/slide" Target="/ppt/slides/slide2.xml" Id="Rdfd2999599284d69" /><Relationship Type="http://schemas.openxmlformats.org/officeDocument/2006/relationships/slide" Target="/ppt/slides/slide3.xml" Id="R71c9ec0424f84edb" /><Relationship Type="http://schemas.openxmlformats.org/officeDocument/2006/relationships/slide" Target="/ppt/slides/slide4.xml" Id="R085135bcdb0844e4" /><Relationship Type="http://schemas.openxmlformats.org/officeDocument/2006/relationships/slide" Target="/ppt/slides/slide5.xml" Id="R954e773f53434cd0" /><Relationship Type="http://schemas.openxmlformats.org/officeDocument/2006/relationships/slide" Target="/ppt/slides/slide6.xml" Id="Rd9c09dcc7831405e" /><Relationship Type="http://schemas.openxmlformats.org/officeDocument/2006/relationships/slide" Target="/ppt/slides/slide7.xml" Id="R0b48f0e620eb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be2c6131e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4accb40e4f03" /><Relationship Type="http://schemas.openxmlformats.org/officeDocument/2006/relationships/theme" Target="/ppt/slideMasters/theme/theme1.xml" Id="Rf0d0a120eee8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24accb40e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128a694549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972553b6140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4cb35f27e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ad161b74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d8b337bd43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d41a21d2e46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a31f7dec1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JAABERG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JAABERG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2 056 432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31 563 172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36 377 452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KERSENBOOM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Mortensvingen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915 979 068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JAABERG AS</a:t>
            </a:r>
          </a:p>
        </p:txBody>
      </p:sp>
    </p:spTree>
  </p:cSld>
  <p:clrMapOvr>
    <a:masterClrMapping xmlns:a="http://schemas.openxmlformats.org/drawingml/2006/main"/>
  </p:clrMapOvr>
</p:sld>
</file>