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e714c83023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35d3a83f74c95"/>
  </p:sldMasterIdLst>
  <p:sldIdLst>
    <p:sldId xmlns:r="http://schemas.openxmlformats.org/officeDocument/2006/relationships" id="256" r:id="Rd0750855f97a43fe"/>
    <p:sldId xmlns:r="http://schemas.openxmlformats.org/officeDocument/2006/relationships" id="257" r:id="R16d9b8cb91984305"/>
    <p:sldId xmlns:r="http://schemas.openxmlformats.org/officeDocument/2006/relationships" id="258" r:id="R78a9d1b19daf45d8"/>
    <p:sldId xmlns:r="http://schemas.openxmlformats.org/officeDocument/2006/relationships" id="259" r:id="Redc24ed2d60841ea"/>
    <p:sldId xmlns:r="http://schemas.openxmlformats.org/officeDocument/2006/relationships" id="260" r:id="Rf25b42cf2fe645fe"/>
    <p:sldId xmlns:r="http://schemas.openxmlformats.org/officeDocument/2006/relationships" id="261" r:id="R1b58e593d47b4be7"/>
    <p:sldId xmlns:r="http://schemas.openxmlformats.org/officeDocument/2006/relationships" id="262" r:id="Rc60d96d780d3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35d3a83f74c95" /><Relationship Type="http://schemas.openxmlformats.org/officeDocument/2006/relationships/slide" Target="/ppt/slides/slide1.xml" Id="Rd0750855f97a43fe" /><Relationship Type="http://schemas.openxmlformats.org/officeDocument/2006/relationships/slide" Target="/ppt/slides/slide2.xml" Id="R16d9b8cb91984305" /><Relationship Type="http://schemas.openxmlformats.org/officeDocument/2006/relationships/slide" Target="/ppt/slides/slide3.xml" Id="R78a9d1b19daf45d8" /><Relationship Type="http://schemas.openxmlformats.org/officeDocument/2006/relationships/slide" Target="/ppt/slides/slide4.xml" Id="Redc24ed2d60841ea" /><Relationship Type="http://schemas.openxmlformats.org/officeDocument/2006/relationships/slide" Target="/ppt/slides/slide5.xml" Id="Rf25b42cf2fe645fe" /><Relationship Type="http://schemas.openxmlformats.org/officeDocument/2006/relationships/slide" Target="/ppt/slides/slide6.xml" Id="R1b58e593d47b4be7" /><Relationship Type="http://schemas.openxmlformats.org/officeDocument/2006/relationships/slide" Target="/ppt/slides/slide7.xml" Id="Rc60d96d780d3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8d9e89e0f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0703e66f4b4e" /><Relationship Type="http://schemas.openxmlformats.org/officeDocument/2006/relationships/theme" Target="/ppt/slideMasters/theme/theme1.xml" Id="Ra5d93e6a9e3b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e0703e66f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3ae5d5f8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f803e6c5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faed12f22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017a2a45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18a7c293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0f637edbe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ac5a7b37c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