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fbba2e9f2948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15a478fa0b40fa"/>
  </p:sldMasterIdLst>
  <p:sldIdLst>
    <p:sldId xmlns:r="http://schemas.openxmlformats.org/officeDocument/2006/relationships" id="256" r:id="R0a03d337deaa4c1d"/>
    <p:sldId xmlns:r="http://schemas.openxmlformats.org/officeDocument/2006/relationships" id="257" r:id="Rd6f9540e478f41bf"/>
    <p:sldId xmlns:r="http://schemas.openxmlformats.org/officeDocument/2006/relationships" id="258" r:id="R82f54a1e24e24862"/>
    <p:sldId xmlns:r="http://schemas.openxmlformats.org/officeDocument/2006/relationships" id="259" r:id="Red08b0aaba144f13"/>
    <p:sldId xmlns:r="http://schemas.openxmlformats.org/officeDocument/2006/relationships" id="260" r:id="Rc8042c5a3542414d"/>
    <p:sldId xmlns:r="http://schemas.openxmlformats.org/officeDocument/2006/relationships" id="261" r:id="R301e2327c989424c"/>
    <p:sldId xmlns:r="http://schemas.openxmlformats.org/officeDocument/2006/relationships" id="262" r:id="Reddbe6f7cc1b4c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15a478fa0b40fa" /><Relationship Type="http://schemas.openxmlformats.org/officeDocument/2006/relationships/slide" Target="/ppt/slides/slide1.xml" Id="R0a03d337deaa4c1d" /><Relationship Type="http://schemas.openxmlformats.org/officeDocument/2006/relationships/slide" Target="/ppt/slides/slide2.xml" Id="Rd6f9540e478f41bf" /><Relationship Type="http://schemas.openxmlformats.org/officeDocument/2006/relationships/slide" Target="/ppt/slides/slide3.xml" Id="R82f54a1e24e24862" /><Relationship Type="http://schemas.openxmlformats.org/officeDocument/2006/relationships/slide" Target="/ppt/slides/slide4.xml" Id="Red08b0aaba144f13" /><Relationship Type="http://schemas.openxmlformats.org/officeDocument/2006/relationships/slide" Target="/ppt/slides/slide5.xml" Id="Rc8042c5a3542414d" /><Relationship Type="http://schemas.openxmlformats.org/officeDocument/2006/relationships/slide" Target="/ppt/slides/slide6.xml" Id="R301e2327c989424c" /><Relationship Type="http://schemas.openxmlformats.org/officeDocument/2006/relationships/slide" Target="/ppt/slides/slide7.xml" Id="Reddbe6f7cc1b4c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192a6b2cb54a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e2ea2d3054e47" /><Relationship Type="http://schemas.openxmlformats.org/officeDocument/2006/relationships/theme" Target="/ppt/slideMasters/theme/theme1.xml" Id="R195b64eda65a4b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5e2ea2d3054e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687de7f7b4b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fd06ac0ef4d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79f42217547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1a1d64d204b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874ab9fee4e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2fa7e8aa745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6d0e93f3148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EDIN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848 132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958 095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1 281 523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TORKEL EDIN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Økonomene AS, Vikaveien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edinholding@gmail.com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915 990 533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EDIN HOLDING AS</a:t>
            </a:r>
          </a:p>
        </p:txBody>
      </p:sp>
    </p:spTree>
  </p:cSld>
  <p:clrMapOvr>
    <a:masterClrMapping xmlns:a="http://schemas.openxmlformats.org/drawingml/2006/main"/>
  </p:clrMapOvr>
</p:sld>
</file>