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66f773bdd640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56d67e7fe042ae"/>
  </p:sldMasterIdLst>
  <p:sldIdLst>
    <p:sldId xmlns:r="http://schemas.openxmlformats.org/officeDocument/2006/relationships" id="256" r:id="R1a875797c9844a9d"/>
    <p:sldId xmlns:r="http://schemas.openxmlformats.org/officeDocument/2006/relationships" id="257" r:id="Refdcd5a077ce4503"/>
    <p:sldId xmlns:r="http://schemas.openxmlformats.org/officeDocument/2006/relationships" id="258" r:id="R74b5b33ef09a49c5"/>
    <p:sldId xmlns:r="http://schemas.openxmlformats.org/officeDocument/2006/relationships" id="259" r:id="R33bcba410ecf4df4"/>
    <p:sldId xmlns:r="http://schemas.openxmlformats.org/officeDocument/2006/relationships" id="260" r:id="R0c7ed81e9e2042cf"/>
    <p:sldId xmlns:r="http://schemas.openxmlformats.org/officeDocument/2006/relationships" id="261" r:id="R9d7774c0766b4e24"/>
    <p:sldId xmlns:r="http://schemas.openxmlformats.org/officeDocument/2006/relationships" id="262" r:id="Ra22aab70043741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56d67e7fe042ae" /><Relationship Type="http://schemas.openxmlformats.org/officeDocument/2006/relationships/slide" Target="/ppt/slides/slide1.xml" Id="R1a875797c9844a9d" /><Relationship Type="http://schemas.openxmlformats.org/officeDocument/2006/relationships/slide" Target="/ppt/slides/slide2.xml" Id="Refdcd5a077ce4503" /><Relationship Type="http://schemas.openxmlformats.org/officeDocument/2006/relationships/slide" Target="/ppt/slides/slide3.xml" Id="R74b5b33ef09a49c5" /><Relationship Type="http://schemas.openxmlformats.org/officeDocument/2006/relationships/slide" Target="/ppt/slides/slide4.xml" Id="R33bcba410ecf4df4" /><Relationship Type="http://schemas.openxmlformats.org/officeDocument/2006/relationships/slide" Target="/ppt/slides/slide5.xml" Id="R0c7ed81e9e2042cf" /><Relationship Type="http://schemas.openxmlformats.org/officeDocument/2006/relationships/slide" Target="/ppt/slides/slide6.xml" Id="R9d7774c0766b4e24" /><Relationship Type="http://schemas.openxmlformats.org/officeDocument/2006/relationships/slide" Target="/ppt/slides/slide7.xml" Id="Ra22aab70043741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f51f1c03774e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8cf74cd91b4fdd" /><Relationship Type="http://schemas.openxmlformats.org/officeDocument/2006/relationships/theme" Target="/ppt/slideMasters/theme/theme1.xml" Id="R81d2f4544add46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8cf74cd91b4f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a52f687944f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14cde7a494a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449adf77443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c23e7978a43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4037cb50243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bc4ea78c14e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0be86fe2845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SEGGEN ENTERPRISES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SEGGEN ENTERPRISES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SEGGEN ENTERPRISES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SEGGEN ENTERPRISES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SEGGEN ENTERPRISES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SEGGEN ENTERPRISES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−153 434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721 493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40 116 491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58 605 578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SEGGEN ENTERPRISES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EGGEN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SEGGEN ENTERPRISES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Sørskagvegen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7655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sveineggen@gmail.com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916 003 846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SEGGEN ENTERPRISES AS</a:t>
            </a:r>
          </a:p>
        </p:txBody>
      </p:sp>
    </p:spTree>
  </p:cSld>
  <p:clrMapOvr>
    <a:masterClrMapping xmlns:a="http://schemas.openxmlformats.org/drawingml/2006/main"/>
  </p:clrMapOvr>
</p:sld>
</file>