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298e39879f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dc17bc5b64b04"/>
  </p:sldMasterIdLst>
  <p:sldIdLst>
    <p:sldId xmlns:r="http://schemas.openxmlformats.org/officeDocument/2006/relationships" id="256" r:id="R74570fc9923e4bba"/>
    <p:sldId xmlns:r="http://schemas.openxmlformats.org/officeDocument/2006/relationships" id="257" r:id="R30a1fb920e1c4c9f"/>
    <p:sldId xmlns:r="http://schemas.openxmlformats.org/officeDocument/2006/relationships" id="258" r:id="R662864a8e52e4bd1"/>
    <p:sldId xmlns:r="http://schemas.openxmlformats.org/officeDocument/2006/relationships" id="259" r:id="R9a1f58fd94eb4aca"/>
    <p:sldId xmlns:r="http://schemas.openxmlformats.org/officeDocument/2006/relationships" id="260" r:id="R61231a9fdc9b4a70"/>
    <p:sldId xmlns:r="http://schemas.openxmlformats.org/officeDocument/2006/relationships" id="261" r:id="R6b1fa02e8aae48d1"/>
    <p:sldId xmlns:r="http://schemas.openxmlformats.org/officeDocument/2006/relationships" id="262" r:id="Rfbd4db1ac8e2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dc17bc5b64b04" /><Relationship Type="http://schemas.openxmlformats.org/officeDocument/2006/relationships/slide" Target="/ppt/slides/slide1.xml" Id="R74570fc9923e4bba" /><Relationship Type="http://schemas.openxmlformats.org/officeDocument/2006/relationships/slide" Target="/ppt/slides/slide2.xml" Id="R30a1fb920e1c4c9f" /><Relationship Type="http://schemas.openxmlformats.org/officeDocument/2006/relationships/slide" Target="/ppt/slides/slide3.xml" Id="R662864a8e52e4bd1" /><Relationship Type="http://schemas.openxmlformats.org/officeDocument/2006/relationships/slide" Target="/ppt/slides/slide4.xml" Id="R9a1f58fd94eb4aca" /><Relationship Type="http://schemas.openxmlformats.org/officeDocument/2006/relationships/slide" Target="/ppt/slides/slide5.xml" Id="R61231a9fdc9b4a70" /><Relationship Type="http://schemas.openxmlformats.org/officeDocument/2006/relationships/slide" Target="/ppt/slides/slide6.xml" Id="R6b1fa02e8aae48d1" /><Relationship Type="http://schemas.openxmlformats.org/officeDocument/2006/relationships/slide" Target="/ppt/slides/slide7.xml" Id="Rfbd4db1ac8e2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a6eb539a1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8191da2d40be" /><Relationship Type="http://schemas.openxmlformats.org/officeDocument/2006/relationships/theme" Target="/ppt/slideMasters/theme/theme1.xml" Id="R1987fcb05b18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38191da2d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35f9a7a85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74aaeab71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e75b7d2d6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a5a285079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088201438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261893d8048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e3ec2b06c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 KONSULT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389 461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LEREIM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Morellveien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916 030 940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