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db5c147c2b45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80854fa5b5470d"/>
  </p:sldMasterIdLst>
  <p:sldIdLst>
    <p:sldId xmlns:r="http://schemas.openxmlformats.org/officeDocument/2006/relationships" id="256" r:id="R6571ed7ee3044653"/>
    <p:sldId xmlns:r="http://schemas.openxmlformats.org/officeDocument/2006/relationships" id="257" r:id="R9f86a1fc78724768"/>
    <p:sldId xmlns:r="http://schemas.openxmlformats.org/officeDocument/2006/relationships" id="258" r:id="R1662eb7c59a14a98"/>
    <p:sldId xmlns:r="http://schemas.openxmlformats.org/officeDocument/2006/relationships" id="259" r:id="R47d3ba528272439b"/>
    <p:sldId xmlns:r="http://schemas.openxmlformats.org/officeDocument/2006/relationships" id="260" r:id="Raa1d3c4a6db647e1"/>
    <p:sldId xmlns:r="http://schemas.openxmlformats.org/officeDocument/2006/relationships" id="261" r:id="R521747c00cba4f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80854fa5b5470d" /><Relationship Type="http://schemas.openxmlformats.org/officeDocument/2006/relationships/slide" Target="/ppt/slides/slide1.xml" Id="R6571ed7ee3044653" /><Relationship Type="http://schemas.openxmlformats.org/officeDocument/2006/relationships/slide" Target="/ppt/slides/slide2.xml" Id="R9f86a1fc78724768" /><Relationship Type="http://schemas.openxmlformats.org/officeDocument/2006/relationships/slide" Target="/ppt/slides/slide3.xml" Id="R1662eb7c59a14a98" /><Relationship Type="http://schemas.openxmlformats.org/officeDocument/2006/relationships/slide" Target="/ppt/slides/slide4.xml" Id="R47d3ba528272439b" /><Relationship Type="http://schemas.openxmlformats.org/officeDocument/2006/relationships/slide" Target="/ppt/slides/slide5.xml" Id="Raa1d3c4a6db647e1" /><Relationship Type="http://schemas.openxmlformats.org/officeDocument/2006/relationships/slide" Target="/ppt/slides/slide6.xml" Id="R521747c00cba4f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a9dc36854047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22c948ac54da9" /><Relationship Type="http://schemas.openxmlformats.org/officeDocument/2006/relationships/theme" Target="/ppt/slideMasters/theme/theme1.xml" Id="Rf794c8c0ac5844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422c948ac54d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05d9116ce4d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fae0eca1c4f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fbbe0a3b041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7fb25ad4d4a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5dc42a16648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1a068bd7444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BAMBLE SOKNS STIFTELSE FOR DIAKONALE FORMÅL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BAMBLE SOKNS STIFTELSE FOR DIAKONALE FORMÅL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BAMBLE SOKNS STIFTELSE FOR DIAKONALE FORMÅL ble etablert [år] og holder til i Stathelle.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BAMBLE SOKNS STIFTELSE FOR DIAKONALE FORMÅL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BAMBLE SOKNS STIFTELSE FOR DIAKONALE FORMÅL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BAMBLE SOKNS STIFTELSE FOR DIAKONALE FORMÅL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−112 515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2 382 256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2 382 256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BAMBLE SOKNS STIFTELSE FOR DIAKONALE FORMÅL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Bamble menighetshus, Europaveien 472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3967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96 69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916 034 970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BAMBLE SOKNS STIFTELSE FOR DIAKONALE FORMÅL</a:t>
            </a:r>
          </a:p>
        </p:txBody>
      </p:sp>
    </p:spTree>
  </p:cSld>
  <p:clrMapOvr>
    <a:masterClrMapping xmlns:a="http://schemas.openxmlformats.org/drawingml/2006/main"/>
  </p:clrMapOvr>
</p:sld>
</file>