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6a9d55691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a5d9133134bd4"/>
  </p:sldMasterIdLst>
  <p:sldIdLst>
    <p:sldId xmlns:r="http://schemas.openxmlformats.org/officeDocument/2006/relationships" id="256" r:id="Re895b7d7cf8240a9"/>
    <p:sldId xmlns:r="http://schemas.openxmlformats.org/officeDocument/2006/relationships" id="257" r:id="R5b422b8d0ab544f6"/>
    <p:sldId xmlns:r="http://schemas.openxmlformats.org/officeDocument/2006/relationships" id="258" r:id="R5096751b72924189"/>
    <p:sldId xmlns:r="http://schemas.openxmlformats.org/officeDocument/2006/relationships" id="259" r:id="R6bac1c1843974575"/>
    <p:sldId xmlns:r="http://schemas.openxmlformats.org/officeDocument/2006/relationships" id="260" r:id="R25793210aadb4e6a"/>
    <p:sldId xmlns:r="http://schemas.openxmlformats.org/officeDocument/2006/relationships" id="261" r:id="Re292e7560d504dae"/>
    <p:sldId xmlns:r="http://schemas.openxmlformats.org/officeDocument/2006/relationships" id="262" r:id="R0d65501e3fc2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a5d9133134bd4" /><Relationship Type="http://schemas.openxmlformats.org/officeDocument/2006/relationships/slide" Target="/ppt/slides/slide1.xml" Id="Re895b7d7cf8240a9" /><Relationship Type="http://schemas.openxmlformats.org/officeDocument/2006/relationships/slide" Target="/ppt/slides/slide2.xml" Id="R5b422b8d0ab544f6" /><Relationship Type="http://schemas.openxmlformats.org/officeDocument/2006/relationships/slide" Target="/ppt/slides/slide3.xml" Id="R5096751b72924189" /><Relationship Type="http://schemas.openxmlformats.org/officeDocument/2006/relationships/slide" Target="/ppt/slides/slide4.xml" Id="R6bac1c1843974575" /><Relationship Type="http://schemas.openxmlformats.org/officeDocument/2006/relationships/slide" Target="/ppt/slides/slide5.xml" Id="R25793210aadb4e6a" /><Relationship Type="http://schemas.openxmlformats.org/officeDocument/2006/relationships/slide" Target="/ppt/slides/slide6.xml" Id="Re292e7560d504dae" /><Relationship Type="http://schemas.openxmlformats.org/officeDocument/2006/relationships/slide" Target="/ppt/slides/slide7.xml" Id="R0d65501e3fc2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869b710af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6db7b89f4699" /><Relationship Type="http://schemas.openxmlformats.org/officeDocument/2006/relationships/theme" Target="/ppt/slideMasters/theme/theme1.xml" Id="R929b02127fce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76db7b89f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1d418983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559edf6d6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06bc0d4e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113edcba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e0eba830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81478ebd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49269218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ENDRUS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H0204, Gladengveien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ENDRUS INVEST AS</a:t>
            </a:r>
          </a:p>
        </p:txBody>
      </p:sp>
    </p:spTree>
  </p:cSld>
  <p:clrMapOvr>
    <a:masterClrMapping xmlns:a="http://schemas.openxmlformats.org/drawingml/2006/main"/>
  </p:clrMapOvr>
</p:sld>
</file>