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c6c0bd448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4bbf82bf24b0c"/>
  </p:sldMasterIdLst>
  <p:sldIdLst>
    <p:sldId xmlns:r="http://schemas.openxmlformats.org/officeDocument/2006/relationships" id="256" r:id="Rd97170b66c474eb7"/>
    <p:sldId xmlns:r="http://schemas.openxmlformats.org/officeDocument/2006/relationships" id="257" r:id="Rbfe229339ab145d5"/>
    <p:sldId xmlns:r="http://schemas.openxmlformats.org/officeDocument/2006/relationships" id="258" r:id="Rc6ce08fa26654c13"/>
    <p:sldId xmlns:r="http://schemas.openxmlformats.org/officeDocument/2006/relationships" id="259" r:id="R448873848be44d4a"/>
    <p:sldId xmlns:r="http://schemas.openxmlformats.org/officeDocument/2006/relationships" id="260" r:id="Rf5a61174d1d744c2"/>
    <p:sldId xmlns:r="http://schemas.openxmlformats.org/officeDocument/2006/relationships" id="261" r:id="R80041ef960844341"/>
    <p:sldId xmlns:r="http://schemas.openxmlformats.org/officeDocument/2006/relationships" id="262" r:id="R173ef37aa401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4bbf82bf24b0c" /><Relationship Type="http://schemas.openxmlformats.org/officeDocument/2006/relationships/slide" Target="/ppt/slides/slide1.xml" Id="Rd97170b66c474eb7" /><Relationship Type="http://schemas.openxmlformats.org/officeDocument/2006/relationships/slide" Target="/ppt/slides/slide2.xml" Id="Rbfe229339ab145d5" /><Relationship Type="http://schemas.openxmlformats.org/officeDocument/2006/relationships/slide" Target="/ppt/slides/slide3.xml" Id="Rc6ce08fa26654c13" /><Relationship Type="http://schemas.openxmlformats.org/officeDocument/2006/relationships/slide" Target="/ppt/slides/slide4.xml" Id="R448873848be44d4a" /><Relationship Type="http://schemas.openxmlformats.org/officeDocument/2006/relationships/slide" Target="/ppt/slides/slide5.xml" Id="Rf5a61174d1d744c2" /><Relationship Type="http://schemas.openxmlformats.org/officeDocument/2006/relationships/slide" Target="/ppt/slides/slide6.xml" Id="R80041ef960844341" /><Relationship Type="http://schemas.openxmlformats.org/officeDocument/2006/relationships/slide" Target="/ppt/slides/slide7.xml" Id="R173ef37aa401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60fe757f8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c88436574ef1" /><Relationship Type="http://schemas.openxmlformats.org/officeDocument/2006/relationships/theme" Target="/ppt/slideMasters/theme/theme1.xml" Id="Ra81e31e3ce67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7c8843657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3bf9ffbd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66f245e9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3734b25d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cee26c87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184d069e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a24313bb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040ce181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REKNESKAP AS ble etablert [år] og holder til i Fjærland.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2 077 623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KVAMME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6848 Fjærland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laurakv@online.no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