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b9a9d9307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c4fb999914f05"/>
  </p:sldMasterIdLst>
  <p:sldIdLst>
    <p:sldId xmlns:r="http://schemas.openxmlformats.org/officeDocument/2006/relationships" id="256" r:id="R7d08a5dbf92f4710"/>
    <p:sldId xmlns:r="http://schemas.openxmlformats.org/officeDocument/2006/relationships" id="257" r:id="Rf0c04883c6604106"/>
    <p:sldId xmlns:r="http://schemas.openxmlformats.org/officeDocument/2006/relationships" id="258" r:id="R1a942860fc364f05"/>
    <p:sldId xmlns:r="http://schemas.openxmlformats.org/officeDocument/2006/relationships" id="259" r:id="Rc579ace9993745c6"/>
    <p:sldId xmlns:r="http://schemas.openxmlformats.org/officeDocument/2006/relationships" id="260" r:id="Re9b75b5597434a1e"/>
    <p:sldId xmlns:r="http://schemas.openxmlformats.org/officeDocument/2006/relationships" id="261" r:id="Rfd4748d0a9a14315"/>
    <p:sldId xmlns:r="http://schemas.openxmlformats.org/officeDocument/2006/relationships" id="262" r:id="Rbbdbe1f0a329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c4fb999914f05" /><Relationship Type="http://schemas.openxmlformats.org/officeDocument/2006/relationships/slide" Target="/ppt/slides/slide1.xml" Id="R7d08a5dbf92f4710" /><Relationship Type="http://schemas.openxmlformats.org/officeDocument/2006/relationships/slide" Target="/ppt/slides/slide2.xml" Id="Rf0c04883c6604106" /><Relationship Type="http://schemas.openxmlformats.org/officeDocument/2006/relationships/slide" Target="/ppt/slides/slide3.xml" Id="R1a942860fc364f05" /><Relationship Type="http://schemas.openxmlformats.org/officeDocument/2006/relationships/slide" Target="/ppt/slides/slide4.xml" Id="Rc579ace9993745c6" /><Relationship Type="http://schemas.openxmlformats.org/officeDocument/2006/relationships/slide" Target="/ppt/slides/slide5.xml" Id="Re9b75b5597434a1e" /><Relationship Type="http://schemas.openxmlformats.org/officeDocument/2006/relationships/slide" Target="/ppt/slides/slide6.xml" Id="Rfd4748d0a9a14315" /><Relationship Type="http://schemas.openxmlformats.org/officeDocument/2006/relationships/slide" Target="/ppt/slides/slide7.xml" Id="Rbbdbe1f0a329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90f1da694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73375118f4da8" /><Relationship Type="http://schemas.openxmlformats.org/officeDocument/2006/relationships/theme" Target="/ppt/slideMasters/theme/theme1.xml" Id="R6d1440c60a0f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73375118f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3d5d9a75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c3a17880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b59649fe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e0132877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9435c3ba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947e674b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5f1b5c2c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NORD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 CONSULT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JOHAN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916 068 956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