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f984a371046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9985b8db4496d"/>
  </p:sldMasterIdLst>
  <p:sldIdLst>
    <p:sldId xmlns:r="http://schemas.openxmlformats.org/officeDocument/2006/relationships" id="256" r:id="Rdeaac43603bc48c1"/>
    <p:sldId xmlns:r="http://schemas.openxmlformats.org/officeDocument/2006/relationships" id="257" r:id="R9aa3dddc364048ce"/>
    <p:sldId xmlns:r="http://schemas.openxmlformats.org/officeDocument/2006/relationships" id="258" r:id="R0536466510bf4c78"/>
    <p:sldId xmlns:r="http://schemas.openxmlformats.org/officeDocument/2006/relationships" id="259" r:id="R42421f5907e54a4f"/>
    <p:sldId xmlns:r="http://schemas.openxmlformats.org/officeDocument/2006/relationships" id="260" r:id="R1ffe43d8052f44a4"/>
    <p:sldId xmlns:r="http://schemas.openxmlformats.org/officeDocument/2006/relationships" id="261" r:id="Rc64dfd5406214a5f"/>
    <p:sldId xmlns:r="http://schemas.openxmlformats.org/officeDocument/2006/relationships" id="262" r:id="Rfd3537752c97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9985b8db4496d" /><Relationship Type="http://schemas.openxmlformats.org/officeDocument/2006/relationships/slide" Target="/ppt/slides/slide1.xml" Id="Rdeaac43603bc48c1" /><Relationship Type="http://schemas.openxmlformats.org/officeDocument/2006/relationships/slide" Target="/ppt/slides/slide2.xml" Id="R9aa3dddc364048ce" /><Relationship Type="http://schemas.openxmlformats.org/officeDocument/2006/relationships/slide" Target="/ppt/slides/slide3.xml" Id="R0536466510bf4c78" /><Relationship Type="http://schemas.openxmlformats.org/officeDocument/2006/relationships/slide" Target="/ppt/slides/slide4.xml" Id="R42421f5907e54a4f" /><Relationship Type="http://schemas.openxmlformats.org/officeDocument/2006/relationships/slide" Target="/ppt/slides/slide5.xml" Id="R1ffe43d8052f44a4" /><Relationship Type="http://schemas.openxmlformats.org/officeDocument/2006/relationships/slide" Target="/ppt/slides/slide6.xml" Id="Rc64dfd5406214a5f" /><Relationship Type="http://schemas.openxmlformats.org/officeDocument/2006/relationships/slide" Target="/ppt/slides/slide7.xml" Id="Rfd3537752c97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5bf669568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7591cdaf2424e" /><Relationship Type="http://schemas.openxmlformats.org/officeDocument/2006/relationships/theme" Target="/ppt/slideMasters/theme/theme1.xml" Id="R2aa698ead377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27591cdaf2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8828fd11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5387bc98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d162efe22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0c4d66c9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8888e6da1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309723a6c45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28ebbba50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BERGSJO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−1 919 081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10 539 678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10 543 345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ANDENÆS HUSER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SKJERVEN NYGÅRDSHAUG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BERGSJO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bsn@thenordicgroup.no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916 069 308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BERGSJO AS</a:t>
            </a:r>
          </a:p>
        </p:txBody>
      </p:sp>
    </p:spTree>
  </p:cSld>
  <p:clrMapOvr>
    <a:masterClrMapping xmlns:a="http://schemas.openxmlformats.org/drawingml/2006/main"/>
  </p:clrMapOvr>
</p:sld>
</file>