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75d26d93384c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538265af99445f"/>
  </p:sldMasterIdLst>
  <p:sldIdLst>
    <p:sldId xmlns:r="http://schemas.openxmlformats.org/officeDocument/2006/relationships" id="256" r:id="R009b61a0ac7c4c61"/>
    <p:sldId xmlns:r="http://schemas.openxmlformats.org/officeDocument/2006/relationships" id="257" r:id="R69e317a83de245d7"/>
    <p:sldId xmlns:r="http://schemas.openxmlformats.org/officeDocument/2006/relationships" id="258" r:id="Rbb14d763868048e6"/>
    <p:sldId xmlns:r="http://schemas.openxmlformats.org/officeDocument/2006/relationships" id="259" r:id="R406da0900f4a49fc"/>
    <p:sldId xmlns:r="http://schemas.openxmlformats.org/officeDocument/2006/relationships" id="260" r:id="Rcf2ce92ecaf1416b"/>
    <p:sldId xmlns:r="http://schemas.openxmlformats.org/officeDocument/2006/relationships" id="261" r:id="Rf672d0a8da434be0"/>
    <p:sldId xmlns:r="http://schemas.openxmlformats.org/officeDocument/2006/relationships" id="262" r:id="R08105511fbb84e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538265af99445f" /><Relationship Type="http://schemas.openxmlformats.org/officeDocument/2006/relationships/slide" Target="/ppt/slides/slide1.xml" Id="R009b61a0ac7c4c61" /><Relationship Type="http://schemas.openxmlformats.org/officeDocument/2006/relationships/slide" Target="/ppt/slides/slide2.xml" Id="R69e317a83de245d7" /><Relationship Type="http://schemas.openxmlformats.org/officeDocument/2006/relationships/slide" Target="/ppt/slides/slide3.xml" Id="Rbb14d763868048e6" /><Relationship Type="http://schemas.openxmlformats.org/officeDocument/2006/relationships/slide" Target="/ppt/slides/slide4.xml" Id="R406da0900f4a49fc" /><Relationship Type="http://schemas.openxmlformats.org/officeDocument/2006/relationships/slide" Target="/ppt/slides/slide5.xml" Id="Rcf2ce92ecaf1416b" /><Relationship Type="http://schemas.openxmlformats.org/officeDocument/2006/relationships/slide" Target="/ppt/slides/slide6.xml" Id="Rf672d0a8da434be0" /><Relationship Type="http://schemas.openxmlformats.org/officeDocument/2006/relationships/slide" Target="/ppt/slides/slide7.xml" Id="R08105511fbb84e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c1140cc149475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39cd1d3c384776" /><Relationship Type="http://schemas.openxmlformats.org/officeDocument/2006/relationships/theme" Target="/ppt/slideMasters/theme/theme1.xml" Id="Rf98f99b6cb094c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39cd1d3c3847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0f41953684f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04122bef0542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1aaa53010d4a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7df1fca5724e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a94648d97f47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8e859adc14f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cb3c3910924b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TRULS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1 627 642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79 504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72 674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48 248 465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52 052 166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EMILIE K.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JACOB K.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NANNA L.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L.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916 070 586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