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846391e914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3fb2ecdf34ac7"/>
  </p:sldMasterIdLst>
  <p:sldIdLst>
    <p:sldId xmlns:r="http://schemas.openxmlformats.org/officeDocument/2006/relationships" id="256" r:id="Rb18988a7b17c41ae"/>
    <p:sldId xmlns:r="http://schemas.openxmlformats.org/officeDocument/2006/relationships" id="257" r:id="Rc2b1c1ba91bc4be9"/>
    <p:sldId xmlns:r="http://schemas.openxmlformats.org/officeDocument/2006/relationships" id="258" r:id="R2491d96272dd4325"/>
    <p:sldId xmlns:r="http://schemas.openxmlformats.org/officeDocument/2006/relationships" id="259" r:id="R786a93af5ddf42a9"/>
    <p:sldId xmlns:r="http://schemas.openxmlformats.org/officeDocument/2006/relationships" id="260" r:id="R9c13595858704448"/>
    <p:sldId xmlns:r="http://schemas.openxmlformats.org/officeDocument/2006/relationships" id="261" r:id="R54d344db9911406d"/>
    <p:sldId xmlns:r="http://schemas.openxmlformats.org/officeDocument/2006/relationships" id="262" r:id="R8376eb2e596e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3fb2ecdf34ac7" /><Relationship Type="http://schemas.openxmlformats.org/officeDocument/2006/relationships/slide" Target="/ppt/slides/slide1.xml" Id="Rb18988a7b17c41ae" /><Relationship Type="http://schemas.openxmlformats.org/officeDocument/2006/relationships/slide" Target="/ppt/slides/slide2.xml" Id="Rc2b1c1ba91bc4be9" /><Relationship Type="http://schemas.openxmlformats.org/officeDocument/2006/relationships/slide" Target="/ppt/slides/slide3.xml" Id="R2491d96272dd4325" /><Relationship Type="http://schemas.openxmlformats.org/officeDocument/2006/relationships/slide" Target="/ppt/slides/slide4.xml" Id="R786a93af5ddf42a9" /><Relationship Type="http://schemas.openxmlformats.org/officeDocument/2006/relationships/slide" Target="/ppt/slides/slide5.xml" Id="R9c13595858704448" /><Relationship Type="http://schemas.openxmlformats.org/officeDocument/2006/relationships/slide" Target="/ppt/slides/slide6.xml" Id="R54d344db9911406d" /><Relationship Type="http://schemas.openxmlformats.org/officeDocument/2006/relationships/slide" Target="/ppt/slides/slide7.xml" Id="R8376eb2e596e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6a19ed39f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25b5d4dd744a5" /><Relationship Type="http://schemas.openxmlformats.org/officeDocument/2006/relationships/theme" Target="/ppt/slideMasters/theme/theme1.xml" Id="R38c0cd3299f6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25b5d4dd7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7d247e335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33205f30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abf203d0c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b42832d3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45dbe2f0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f5b94a34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93591373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