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353670cda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d132667464d2b"/>
  </p:sldMasterIdLst>
  <p:sldIdLst>
    <p:sldId xmlns:r="http://schemas.openxmlformats.org/officeDocument/2006/relationships" id="256" r:id="R1cdc17162d56431b"/>
    <p:sldId xmlns:r="http://schemas.openxmlformats.org/officeDocument/2006/relationships" id="257" r:id="R17909456bb0b444c"/>
    <p:sldId xmlns:r="http://schemas.openxmlformats.org/officeDocument/2006/relationships" id="258" r:id="R9a93f1de22ba4ac9"/>
    <p:sldId xmlns:r="http://schemas.openxmlformats.org/officeDocument/2006/relationships" id="259" r:id="Rf469521b2ebf4eb5"/>
    <p:sldId xmlns:r="http://schemas.openxmlformats.org/officeDocument/2006/relationships" id="260" r:id="Re1484f0bc0c4445a"/>
    <p:sldId xmlns:r="http://schemas.openxmlformats.org/officeDocument/2006/relationships" id="261" r:id="R2c70f638ab33464c"/>
    <p:sldId xmlns:r="http://schemas.openxmlformats.org/officeDocument/2006/relationships" id="262" r:id="R7a34e8dfd699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d132667464d2b" /><Relationship Type="http://schemas.openxmlformats.org/officeDocument/2006/relationships/slide" Target="/ppt/slides/slide1.xml" Id="R1cdc17162d56431b" /><Relationship Type="http://schemas.openxmlformats.org/officeDocument/2006/relationships/slide" Target="/ppt/slides/slide2.xml" Id="R17909456bb0b444c" /><Relationship Type="http://schemas.openxmlformats.org/officeDocument/2006/relationships/slide" Target="/ppt/slides/slide3.xml" Id="R9a93f1de22ba4ac9" /><Relationship Type="http://schemas.openxmlformats.org/officeDocument/2006/relationships/slide" Target="/ppt/slides/slide4.xml" Id="Rf469521b2ebf4eb5" /><Relationship Type="http://schemas.openxmlformats.org/officeDocument/2006/relationships/slide" Target="/ppt/slides/slide5.xml" Id="Re1484f0bc0c4445a" /><Relationship Type="http://schemas.openxmlformats.org/officeDocument/2006/relationships/slide" Target="/ppt/slides/slide6.xml" Id="R2c70f638ab33464c" /><Relationship Type="http://schemas.openxmlformats.org/officeDocument/2006/relationships/slide" Target="/ppt/slides/slide7.xml" Id="R7a34e8dfd699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4f9afc1e7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e776d95804430" /><Relationship Type="http://schemas.openxmlformats.org/officeDocument/2006/relationships/theme" Target="/ppt/slideMasters/theme/theme1.xml" Id="R6512e6645d59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e776d9580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2f7552cf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c8fcb484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e3fded1c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5dde2ece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d8fcde36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f09cbd36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d0ffce41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2 828 018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13 209 091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VEVSTAD EIDSVOLD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916 087 063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