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3936de9e3442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53bf60739d407a"/>
  </p:sldMasterIdLst>
  <p:sldIdLst>
    <p:sldId xmlns:r="http://schemas.openxmlformats.org/officeDocument/2006/relationships" id="256" r:id="R11b090380f23449c"/>
    <p:sldId xmlns:r="http://schemas.openxmlformats.org/officeDocument/2006/relationships" id="257" r:id="R9eb24764f65541c9"/>
    <p:sldId xmlns:r="http://schemas.openxmlformats.org/officeDocument/2006/relationships" id="258" r:id="Ra51618e062d447dd"/>
    <p:sldId xmlns:r="http://schemas.openxmlformats.org/officeDocument/2006/relationships" id="259" r:id="R9a6cd5801b994012"/>
    <p:sldId xmlns:r="http://schemas.openxmlformats.org/officeDocument/2006/relationships" id="260" r:id="R41bedae9ead746be"/>
    <p:sldId xmlns:r="http://schemas.openxmlformats.org/officeDocument/2006/relationships" id="261" r:id="Rf677b0ba5b4e4755"/>
    <p:sldId xmlns:r="http://schemas.openxmlformats.org/officeDocument/2006/relationships" id="262" r:id="R748dc37c54064f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3bf60739d407a" /><Relationship Type="http://schemas.openxmlformats.org/officeDocument/2006/relationships/slide" Target="/ppt/slides/slide1.xml" Id="R11b090380f23449c" /><Relationship Type="http://schemas.openxmlformats.org/officeDocument/2006/relationships/slide" Target="/ppt/slides/slide2.xml" Id="R9eb24764f65541c9" /><Relationship Type="http://schemas.openxmlformats.org/officeDocument/2006/relationships/slide" Target="/ppt/slides/slide3.xml" Id="Ra51618e062d447dd" /><Relationship Type="http://schemas.openxmlformats.org/officeDocument/2006/relationships/slide" Target="/ppt/slides/slide4.xml" Id="R9a6cd5801b994012" /><Relationship Type="http://schemas.openxmlformats.org/officeDocument/2006/relationships/slide" Target="/ppt/slides/slide5.xml" Id="R41bedae9ead746be" /><Relationship Type="http://schemas.openxmlformats.org/officeDocument/2006/relationships/slide" Target="/ppt/slides/slide6.xml" Id="Rf677b0ba5b4e4755" /><Relationship Type="http://schemas.openxmlformats.org/officeDocument/2006/relationships/slide" Target="/ppt/slides/slide7.xml" Id="R748dc37c54064f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61e90027d746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66cd64d064094" /><Relationship Type="http://schemas.openxmlformats.org/officeDocument/2006/relationships/theme" Target="/ppt/slideMasters/theme/theme1.xml" Id="R3531f20423a244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d66cd64d0640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ac53f94f84e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8eaa89d2a40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e91c5184a4e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bb489417c4d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3a124ebec40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bd7d1b5fe43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b355d1cc443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2 092 605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5 046 331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5 095 437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SÆTREVIK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 Christophersens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916 102 887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