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c8e79ea79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23387958948d5"/>
  </p:sldMasterIdLst>
  <p:sldIdLst>
    <p:sldId xmlns:r="http://schemas.openxmlformats.org/officeDocument/2006/relationships" id="256" r:id="Rfbd3e7990c1d461b"/>
    <p:sldId xmlns:r="http://schemas.openxmlformats.org/officeDocument/2006/relationships" id="257" r:id="Re0150a2308364f66"/>
    <p:sldId xmlns:r="http://schemas.openxmlformats.org/officeDocument/2006/relationships" id="258" r:id="R4cd30ed9e9174f06"/>
    <p:sldId xmlns:r="http://schemas.openxmlformats.org/officeDocument/2006/relationships" id="259" r:id="Rbb0ae9da51ec41c4"/>
    <p:sldId xmlns:r="http://schemas.openxmlformats.org/officeDocument/2006/relationships" id="260" r:id="R52ef9e1f61b24118"/>
    <p:sldId xmlns:r="http://schemas.openxmlformats.org/officeDocument/2006/relationships" id="261" r:id="R3382f2c7b7d944c3"/>
    <p:sldId xmlns:r="http://schemas.openxmlformats.org/officeDocument/2006/relationships" id="262" r:id="Rf01d01523f3c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23387958948d5" /><Relationship Type="http://schemas.openxmlformats.org/officeDocument/2006/relationships/slide" Target="/ppt/slides/slide1.xml" Id="Rfbd3e7990c1d461b" /><Relationship Type="http://schemas.openxmlformats.org/officeDocument/2006/relationships/slide" Target="/ppt/slides/slide2.xml" Id="Re0150a2308364f66" /><Relationship Type="http://schemas.openxmlformats.org/officeDocument/2006/relationships/slide" Target="/ppt/slides/slide3.xml" Id="R4cd30ed9e9174f06" /><Relationship Type="http://schemas.openxmlformats.org/officeDocument/2006/relationships/slide" Target="/ppt/slides/slide4.xml" Id="Rbb0ae9da51ec41c4" /><Relationship Type="http://schemas.openxmlformats.org/officeDocument/2006/relationships/slide" Target="/ppt/slides/slide5.xml" Id="R52ef9e1f61b24118" /><Relationship Type="http://schemas.openxmlformats.org/officeDocument/2006/relationships/slide" Target="/ppt/slides/slide6.xml" Id="R3382f2c7b7d944c3" /><Relationship Type="http://schemas.openxmlformats.org/officeDocument/2006/relationships/slide" Target="/ppt/slides/slide7.xml" Id="Rf01d01523f3c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eba98eec9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1b6907694ade" /><Relationship Type="http://schemas.openxmlformats.org/officeDocument/2006/relationships/theme" Target="/ppt/slideMasters/theme/theme1.xml" Id="R622cd0a1e4ee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91b690769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8b58ffaa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ffbb7ed1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8bdbbac71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14a9104ac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ddef41c4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2605d349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d2145c9a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STRAUMSVAAGEN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29 366 245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HOLSETHER SVEIN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916 120 494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