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06789c241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33d7ce3b44669"/>
  </p:sldMasterIdLst>
  <p:sldIdLst>
    <p:sldId xmlns:r="http://schemas.openxmlformats.org/officeDocument/2006/relationships" id="256" r:id="R39ae3992f69d4d2c"/>
    <p:sldId xmlns:r="http://schemas.openxmlformats.org/officeDocument/2006/relationships" id="257" r:id="R9f8fb4f84f51442a"/>
    <p:sldId xmlns:r="http://schemas.openxmlformats.org/officeDocument/2006/relationships" id="258" r:id="R1080cc359703413e"/>
    <p:sldId xmlns:r="http://schemas.openxmlformats.org/officeDocument/2006/relationships" id="259" r:id="Rd23f1abbfb19438b"/>
    <p:sldId xmlns:r="http://schemas.openxmlformats.org/officeDocument/2006/relationships" id="260" r:id="R6c7827b1781a46a1"/>
    <p:sldId xmlns:r="http://schemas.openxmlformats.org/officeDocument/2006/relationships" id="261" r:id="Ra1719ccbf6ea4fbd"/>
    <p:sldId xmlns:r="http://schemas.openxmlformats.org/officeDocument/2006/relationships" id="262" r:id="R9d6ba7fb82d145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33d7ce3b44669" /><Relationship Type="http://schemas.openxmlformats.org/officeDocument/2006/relationships/slide" Target="/ppt/slides/slide1.xml" Id="R39ae3992f69d4d2c" /><Relationship Type="http://schemas.openxmlformats.org/officeDocument/2006/relationships/slide" Target="/ppt/slides/slide2.xml" Id="R9f8fb4f84f51442a" /><Relationship Type="http://schemas.openxmlformats.org/officeDocument/2006/relationships/slide" Target="/ppt/slides/slide3.xml" Id="R1080cc359703413e" /><Relationship Type="http://schemas.openxmlformats.org/officeDocument/2006/relationships/slide" Target="/ppt/slides/slide4.xml" Id="Rd23f1abbfb19438b" /><Relationship Type="http://schemas.openxmlformats.org/officeDocument/2006/relationships/slide" Target="/ppt/slides/slide5.xml" Id="R6c7827b1781a46a1" /><Relationship Type="http://schemas.openxmlformats.org/officeDocument/2006/relationships/slide" Target="/ppt/slides/slide6.xml" Id="Ra1719ccbf6ea4fbd" /><Relationship Type="http://schemas.openxmlformats.org/officeDocument/2006/relationships/slide" Target="/ppt/slides/slide7.xml" Id="R9d6ba7fb82d145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3e2082d3a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aaa9ec70a4f06" /><Relationship Type="http://schemas.openxmlformats.org/officeDocument/2006/relationships/theme" Target="/ppt/slideMasters/theme/theme1.xml" Id="Rf52c31a5bad5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aaa9ec70a4f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a40aac375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21987332c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cc9c380b8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12cceb79145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a6eac7323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2b53b75a5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a576d5f28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11 260 365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10 621 479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10 630 956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83 385 521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87 531 397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GALIZA JENSSEN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GALIZA JENSSEN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RIZALINA GALIZA JENSSEN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RIZALINA GALIZA JENSSEN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Jenssen, Tyribakken 37C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916 122 101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ROSA HOLDING AS</a:t>
            </a:r>
          </a:p>
        </p:txBody>
      </p:sp>
    </p:spTree>
  </p:cSld>
  <p:clrMapOvr>
    <a:masterClrMapping xmlns:a="http://schemas.openxmlformats.org/drawingml/2006/main"/>
  </p:clrMapOvr>
</p:sld>
</file>