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d06dfda894b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afaeea7d504d4e"/>
  </p:sldMasterIdLst>
  <p:sldIdLst>
    <p:sldId xmlns:r="http://schemas.openxmlformats.org/officeDocument/2006/relationships" id="256" r:id="Ra68a20813f1f4554"/>
    <p:sldId xmlns:r="http://schemas.openxmlformats.org/officeDocument/2006/relationships" id="257" r:id="R0806bb296e434027"/>
    <p:sldId xmlns:r="http://schemas.openxmlformats.org/officeDocument/2006/relationships" id="258" r:id="Rd79efb4114194a0b"/>
    <p:sldId xmlns:r="http://schemas.openxmlformats.org/officeDocument/2006/relationships" id="259" r:id="Rfbed09506fff4fe2"/>
    <p:sldId xmlns:r="http://schemas.openxmlformats.org/officeDocument/2006/relationships" id="260" r:id="Rd8264dec48ba4e01"/>
    <p:sldId xmlns:r="http://schemas.openxmlformats.org/officeDocument/2006/relationships" id="261" r:id="Rae67367df9a24af6"/>
    <p:sldId xmlns:r="http://schemas.openxmlformats.org/officeDocument/2006/relationships" id="262" r:id="R6d1dc59c324148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faeea7d504d4e" /><Relationship Type="http://schemas.openxmlformats.org/officeDocument/2006/relationships/slide" Target="/ppt/slides/slide1.xml" Id="Ra68a20813f1f4554" /><Relationship Type="http://schemas.openxmlformats.org/officeDocument/2006/relationships/slide" Target="/ppt/slides/slide2.xml" Id="R0806bb296e434027" /><Relationship Type="http://schemas.openxmlformats.org/officeDocument/2006/relationships/slide" Target="/ppt/slides/slide3.xml" Id="Rd79efb4114194a0b" /><Relationship Type="http://schemas.openxmlformats.org/officeDocument/2006/relationships/slide" Target="/ppt/slides/slide4.xml" Id="Rfbed09506fff4fe2" /><Relationship Type="http://schemas.openxmlformats.org/officeDocument/2006/relationships/slide" Target="/ppt/slides/slide5.xml" Id="Rd8264dec48ba4e01" /><Relationship Type="http://schemas.openxmlformats.org/officeDocument/2006/relationships/slide" Target="/ppt/slides/slide6.xml" Id="Rae67367df9a24af6" /><Relationship Type="http://schemas.openxmlformats.org/officeDocument/2006/relationships/slide" Target="/ppt/slides/slide7.xml" Id="R6d1dc59c324148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b20817e0a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f137627424eeb" /><Relationship Type="http://schemas.openxmlformats.org/officeDocument/2006/relationships/theme" Target="/ppt/slideMasters/theme/theme1.xml" Id="R2c32a788a749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5f13762742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3954059fe42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db56e809a4f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6f4b7a5c2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d1761832c42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53c9064a94d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cb5c669a947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3ecaf795b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SEIMBAKKEN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SEIMBAKKEN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7 224 531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7 282 269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KRISTIAN KROGH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Seimbakken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nilskristiankrogh@gmail.com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916 131 704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SEIMBAKKEN AS</a:t>
            </a:r>
          </a:p>
        </p:txBody>
      </p:sp>
    </p:spTree>
  </p:cSld>
  <p:clrMapOvr>
    <a:masterClrMapping xmlns:a="http://schemas.openxmlformats.org/drawingml/2006/main"/>
  </p:clrMapOvr>
</p:sld>
</file>